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70" r:id="rId9"/>
    <p:sldId id="272" r:id="rId10"/>
    <p:sldId id="266" r:id="rId11"/>
    <p:sldId id="273" r:id="rId12"/>
    <p:sldId id="265" r:id="rId13"/>
    <p:sldId id="268" r:id="rId14"/>
    <p:sldId id="269"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F89E06-DC07-E646-BA92-2C126261412F}">
          <p14:sldIdLst>
            <p14:sldId id="256"/>
            <p14:sldId id="257"/>
            <p14:sldId id="258"/>
            <p14:sldId id="259"/>
            <p14:sldId id="260"/>
            <p14:sldId id="261"/>
            <p14:sldId id="262"/>
            <p14:sldId id="270"/>
            <p14:sldId id="272"/>
            <p14:sldId id="266"/>
            <p14:sldId id="273"/>
            <p14:sldId id="265"/>
            <p14:sldId id="268"/>
            <p14:sldId id="269"/>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A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50"/>
  </p:normalViewPr>
  <p:slideViewPr>
    <p:cSldViewPr snapToGrid="0" snapToObjects="1">
      <p:cViewPr varScale="1">
        <p:scale>
          <a:sx n="72" d="100"/>
          <a:sy n="72" d="100"/>
        </p:scale>
        <p:origin x="7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17BCF9-555B-413A-A7A4-44F82D60BC9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E57FDA4-100F-4A26-A688-C0C0EB578E7F}">
      <dgm:prSet/>
      <dgm:spPr/>
      <dgm:t>
        <a:bodyPr/>
        <a:lstStyle/>
        <a:p>
          <a:r>
            <a:rPr lang="en-US" b="0" i="0" dirty="0"/>
            <a:t>SAGA Buzz is a one stop website for people interested in Films, TV Series, Celebrity articles, Box Office Collection, and lot more. </a:t>
          </a:r>
          <a:endParaRPr lang="en-US" dirty="0"/>
        </a:p>
      </dgm:t>
    </dgm:pt>
    <dgm:pt modelId="{FBDBDAE4-CBB0-40AF-85A0-1ABFC479C2C0}" type="parTrans" cxnId="{E7CDC967-772F-491A-AAF6-16B599B03D80}">
      <dgm:prSet/>
      <dgm:spPr/>
      <dgm:t>
        <a:bodyPr/>
        <a:lstStyle/>
        <a:p>
          <a:endParaRPr lang="en-US"/>
        </a:p>
      </dgm:t>
    </dgm:pt>
    <dgm:pt modelId="{F1A59613-E1C2-43C9-B527-F7593C1C2F17}" type="sibTrans" cxnId="{E7CDC967-772F-491A-AAF6-16B599B03D80}">
      <dgm:prSet/>
      <dgm:spPr/>
      <dgm:t>
        <a:bodyPr/>
        <a:lstStyle/>
        <a:p>
          <a:endParaRPr lang="en-US"/>
        </a:p>
      </dgm:t>
    </dgm:pt>
    <dgm:pt modelId="{A236369F-EAB7-4B02-9386-8FD24097FBF5}">
      <dgm:prSet/>
      <dgm:spPr/>
      <dgm:t>
        <a:bodyPr/>
        <a:lstStyle/>
        <a:p>
          <a:r>
            <a:rPr lang="en-US" b="0" i="0" dirty="0"/>
            <a:t>Audience can search for favorite movies, TV Shows, Box-Office information and celebrity information.</a:t>
          </a:r>
          <a:endParaRPr lang="en-US" dirty="0"/>
        </a:p>
      </dgm:t>
    </dgm:pt>
    <dgm:pt modelId="{93BB682A-C42F-4668-B2FF-481F5FEADC33}" type="parTrans" cxnId="{DF2AC9BA-BCFD-473C-BF23-665584892D5D}">
      <dgm:prSet/>
      <dgm:spPr/>
      <dgm:t>
        <a:bodyPr/>
        <a:lstStyle/>
        <a:p>
          <a:endParaRPr lang="en-US"/>
        </a:p>
      </dgm:t>
    </dgm:pt>
    <dgm:pt modelId="{E50FCE19-F476-4C22-B088-888D845C2642}" type="sibTrans" cxnId="{DF2AC9BA-BCFD-473C-BF23-665584892D5D}">
      <dgm:prSet/>
      <dgm:spPr/>
      <dgm:t>
        <a:bodyPr/>
        <a:lstStyle/>
        <a:p>
          <a:endParaRPr lang="en-US"/>
        </a:p>
      </dgm:t>
    </dgm:pt>
    <dgm:pt modelId="{984859AE-21EE-4FAE-B7D9-35C182EB6D76}">
      <dgm:prSet/>
      <dgm:spPr/>
      <dgm:t>
        <a:bodyPr/>
        <a:lstStyle/>
        <a:p>
          <a:r>
            <a:rPr lang="en-US" b="0" i="0" dirty="0"/>
            <a:t>All the features are developed using various web developing tools.</a:t>
          </a:r>
          <a:br>
            <a:rPr lang="en-US" dirty="0"/>
          </a:br>
          <a:endParaRPr lang="en-US" dirty="0"/>
        </a:p>
      </dgm:t>
    </dgm:pt>
    <dgm:pt modelId="{5E78EF6C-3726-4E65-95AC-944439A1D531}" type="parTrans" cxnId="{308390FE-8A1B-4C36-A010-F4AF0ABCCB27}">
      <dgm:prSet/>
      <dgm:spPr/>
      <dgm:t>
        <a:bodyPr/>
        <a:lstStyle/>
        <a:p>
          <a:endParaRPr lang="en-US"/>
        </a:p>
      </dgm:t>
    </dgm:pt>
    <dgm:pt modelId="{0EE34A36-9104-4024-8A80-54097EF4A617}" type="sibTrans" cxnId="{308390FE-8A1B-4C36-A010-F4AF0ABCCB27}">
      <dgm:prSet/>
      <dgm:spPr/>
      <dgm:t>
        <a:bodyPr/>
        <a:lstStyle/>
        <a:p>
          <a:endParaRPr lang="en-US"/>
        </a:p>
      </dgm:t>
    </dgm:pt>
    <dgm:pt modelId="{61754E2C-3C44-41E2-86AB-7329F4BAEED8}" type="pres">
      <dgm:prSet presAssocID="{F417BCF9-555B-413A-A7A4-44F82D60BC93}" presName="linear" presStyleCnt="0">
        <dgm:presLayoutVars>
          <dgm:animLvl val="lvl"/>
          <dgm:resizeHandles val="exact"/>
        </dgm:presLayoutVars>
      </dgm:prSet>
      <dgm:spPr/>
    </dgm:pt>
    <dgm:pt modelId="{84E29B34-D0C8-4187-A22D-8779E5A37489}" type="pres">
      <dgm:prSet presAssocID="{9E57FDA4-100F-4A26-A688-C0C0EB578E7F}" presName="parentText" presStyleLbl="node1" presStyleIdx="0" presStyleCnt="3">
        <dgm:presLayoutVars>
          <dgm:chMax val="0"/>
          <dgm:bulletEnabled val="1"/>
        </dgm:presLayoutVars>
      </dgm:prSet>
      <dgm:spPr/>
    </dgm:pt>
    <dgm:pt modelId="{988135BA-889B-47D6-8FFE-46BD4D8567A2}" type="pres">
      <dgm:prSet presAssocID="{F1A59613-E1C2-43C9-B527-F7593C1C2F17}" presName="spacer" presStyleCnt="0"/>
      <dgm:spPr/>
    </dgm:pt>
    <dgm:pt modelId="{BCE274A7-9DB4-4656-86CB-058FDE0ECC60}" type="pres">
      <dgm:prSet presAssocID="{A236369F-EAB7-4B02-9386-8FD24097FBF5}" presName="parentText" presStyleLbl="node1" presStyleIdx="1" presStyleCnt="3">
        <dgm:presLayoutVars>
          <dgm:chMax val="0"/>
          <dgm:bulletEnabled val="1"/>
        </dgm:presLayoutVars>
      </dgm:prSet>
      <dgm:spPr/>
    </dgm:pt>
    <dgm:pt modelId="{F2317323-361B-4334-B54B-95DF81C09CC6}" type="pres">
      <dgm:prSet presAssocID="{E50FCE19-F476-4C22-B088-888D845C2642}" presName="spacer" presStyleCnt="0"/>
      <dgm:spPr/>
    </dgm:pt>
    <dgm:pt modelId="{09D98FAB-2EEB-46E9-AE6E-B87E543E770E}" type="pres">
      <dgm:prSet presAssocID="{984859AE-21EE-4FAE-B7D9-35C182EB6D76}" presName="parentText" presStyleLbl="node1" presStyleIdx="2" presStyleCnt="3" custLinFactNeighborY="97424">
        <dgm:presLayoutVars>
          <dgm:chMax val="0"/>
          <dgm:bulletEnabled val="1"/>
        </dgm:presLayoutVars>
      </dgm:prSet>
      <dgm:spPr/>
    </dgm:pt>
  </dgm:ptLst>
  <dgm:cxnLst>
    <dgm:cxn modelId="{F7B3091D-362C-4A8A-B826-90ED83BDC366}" type="presOf" srcId="{984859AE-21EE-4FAE-B7D9-35C182EB6D76}" destId="{09D98FAB-2EEB-46E9-AE6E-B87E543E770E}" srcOrd="0" destOrd="0" presId="urn:microsoft.com/office/officeart/2005/8/layout/vList2"/>
    <dgm:cxn modelId="{AA11321E-DF60-48FE-B981-A725FC4FC50D}" type="presOf" srcId="{A236369F-EAB7-4B02-9386-8FD24097FBF5}" destId="{BCE274A7-9DB4-4656-86CB-058FDE0ECC60}" srcOrd="0" destOrd="0" presId="urn:microsoft.com/office/officeart/2005/8/layout/vList2"/>
    <dgm:cxn modelId="{E7CDC967-772F-491A-AAF6-16B599B03D80}" srcId="{F417BCF9-555B-413A-A7A4-44F82D60BC93}" destId="{9E57FDA4-100F-4A26-A688-C0C0EB578E7F}" srcOrd="0" destOrd="0" parTransId="{FBDBDAE4-CBB0-40AF-85A0-1ABFC479C2C0}" sibTransId="{F1A59613-E1C2-43C9-B527-F7593C1C2F17}"/>
    <dgm:cxn modelId="{DF2AC9BA-BCFD-473C-BF23-665584892D5D}" srcId="{F417BCF9-555B-413A-A7A4-44F82D60BC93}" destId="{A236369F-EAB7-4B02-9386-8FD24097FBF5}" srcOrd="1" destOrd="0" parTransId="{93BB682A-C42F-4668-B2FF-481F5FEADC33}" sibTransId="{E50FCE19-F476-4C22-B088-888D845C2642}"/>
    <dgm:cxn modelId="{F312A8C1-35AE-47FE-BB1D-B266DAD293A9}" type="presOf" srcId="{9E57FDA4-100F-4A26-A688-C0C0EB578E7F}" destId="{84E29B34-D0C8-4187-A22D-8779E5A37489}" srcOrd="0" destOrd="0" presId="urn:microsoft.com/office/officeart/2005/8/layout/vList2"/>
    <dgm:cxn modelId="{A9CC79E8-CDCF-433C-B60B-3443CB881AB7}" type="presOf" srcId="{F417BCF9-555B-413A-A7A4-44F82D60BC93}" destId="{61754E2C-3C44-41E2-86AB-7329F4BAEED8}" srcOrd="0" destOrd="0" presId="urn:microsoft.com/office/officeart/2005/8/layout/vList2"/>
    <dgm:cxn modelId="{308390FE-8A1B-4C36-A010-F4AF0ABCCB27}" srcId="{F417BCF9-555B-413A-A7A4-44F82D60BC93}" destId="{984859AE-21EE-4FAE-B7D9-35C182EB6D76}" srcOrd="2" destOrd="0" parTransId="{5E78EF6C-3726-4E65-95AC-944439A1D531}" sibTransId="{0EE34A36-9104-4024-8A80-54097EF4A617}"/>
    <dgm:cxn modelId="{D2481AB8-2D16-4FE6-9964-160DB28D6FC2}" type="presParOf" srcId="{61754E2C-3C44-41E2-86AB-7329F4BAEED8}" destId="{84E29B34-D0C8-4187-A22D-8779E5A37489}" srcOrd="0" destOrd="0" presId="urn:microsoft.com/office/officeart/2005/8/layout/vList2"/>
    <dgm:cxn modelId="{EA7DD1C9-CEF2-4E36-BB95-09954538BB8D}" type="presParOf" srcId="{61754E2C-3C44-41E2-86AB-7329F4BAEED8}" destId="{988135BA-889B-47D6-8FFE-46BD4D8567A2}" srcOrd="1" destOrd="0" presId="urn:microsoft.com/office/officeart/2005/8/layout/vList2"/>
    <dgm:cxn modelId="{D107E573-6076-44AE-A18F-3063BE07A97D}" type="presParOf" srcId="{61754E2C-3C44-41E2-86AB-7329F4BAEED8}" destId="{BCE274A7-9DB4-4656-86CB-058FDE0ECC60}" srcOrd="2" destOrd="0" presId="urn:microsoft.com/office/officeart/2005/8/layout/vList2"/>
    <dgm:cxn modelId="{20166FAB-1510-4BF7-9751-A456F29559D5}" type="presParOf" srcId="{61754E2C-3C44-41E2-86AB-7329F4BAEED8}" destId="{F2317323-361B-4334-B54B-95DF81C09CC6}" srcOrd="3" destOrd="0" presId="urn:microsoft.com/office/officeart/2005/8/layout/vList2"/>
    <dgm:cxn modelId="{5444121D-C903-45DB-816C-B7C941062E7C}" type="presParOf" srcId="{61754E2C-3C44-41E2-86AB-7329F4BAEED8}" destId="{09D98FAB-2EEB-46E9-AE6E-B87E543E770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B782BB-D980-4B3C-9D65-56857392464E}" type="doc">
      <dgm:prSet loTypeId="urn:microsoft.com/office/officeart/2018/2/layout/IconLabelList" loCatId="icon" qsTypeId="urn:microsoft.com/office/officeart/2005/8/quickstyle/simple4" qsCatId="simple" csTypeId="urn:microsoft.com/office/officeart/2005/8/colors/accent4_2" csCatId="accent4" phldr="1"/>
      <dgm:spPr/>
      <dgm:t>
        <a:bodyPr/>
        <a:lstStyle/>
        <a:p>
          <a:endParaRPr lang="en-US"/>
        </a:p>
      </dgm:t>
    </dgm:pt>
    <dgm:pt modelId="{2CFFBEC2-213E-4A67-993D-23B38168C124}">
      <dgm:prSet/>
      <dgm:spPr/>
      <dgm:t>
        <a:bodyPr/>
        <a:lstStyle/>
        <a:p>
          <a:pPr>
            <a:lnSpc>
              <a:spcPct val="100000"/>
            </a:lnSpc>
          </a:pPr>
          <a:r>
            <a:rPr lang="en-US" dirty="0"/>
            <a:t>The content on the home page is primarily comprised of recent films and television series from across the world.</a:t>
          </a:r>
        </a:p>
      </dgm:t>
    </dgm:pt>
    <dgm:pt modelId="{577530D1-6454-498A-AC78-B6E7A6FE001D}" type="parTrans" cxnId="{76C38A8D-743E-4C8D-B7BF-A1113C2281B8}">
      <dgm:prSet/>
      <dgm:spPr/>
      <dgm:t>
        <a:bodyPr/>
        <a:lstStyle/>
        <a:p>
          <a:endParaRPr lang="en-US"/>
        </a:p>
      </dgm:t>
    </dgm:pt>
    <dgm:pt modelId="{0CA678BB-78B6-4DE1-BD8E-B0BB4E6A8929}" type="sibTrans" cxnId="{76C38A8D-743E-4C8D-B7BF-A1113C2281B8}">
      <dgm:prSet/>
      <dgm:spPr/>
      <dgm:t>
        <a:bodyPr/>
        <a:lstStyle/>
        <a:p>
          <a:endParaRPr lang="en-US"/>
        </a:p>
      </dgm:t>
    </dgm:pt>
    <dgm:pt modelId="{E6572251-5AD9-0A42-94A2-854AC233E6E6}">
      <dgm:prSet/>
      <dgm:spPr/>
      <dgm:t>
        <a:bodyPr/>
        <a:lstStyle/>
        <a:p>
          <a:pPr>
            <a:lnSpc>
              <a:spcPct val="100000"/>
            </a:lnSpc>
          </a:pPr>
          <a:r>
            <a:rPr lang="en-US" baseline="0" dirty="0"/>
            <a:t>If audience wants to know more about different films and television series, they can use the slide bar to find more.</a:t>
          </a:r>
          <a:endParaRPr lang="en-US" dirty="0"/>
        </a:p>
      </dgm:t>
    </dgm:pt>
    <dgm:pt modelId="{FCC49429-7B3A-884D-B7F7-838390282331}" type="parTrans" cxnId="{CEABCD59-16DC-2842-BC42-E37AC2019891}">
      <dgm:prSet/>
      <dgm:spPr/>
      <dgm:t>
        <a:bodyPr/>
        <a:lstStyle/>
        <a:p>
          <a:endParaRPr lang="en-US"/>
        </a:p>
      </dgm:t>
    </dgm:pt>
    <dgm:pt modelId="{29FD5C0D-F3AB-3442-9259-FB516F51A7AA}" type="sibTrans" cxnId="{CEABCD59-16DC-2842-BC42-E37AC2019891}">
      <dgm:prSet/>
      <dgm:spPr/>
      <dgm:t>
        <a:bodyPr/>
        <a:lstStyle/>
        <a:p>
          <a:endParaRPr lang="en-US"/>
        </a:p>
      </dgm:t>
    </dgm:pt>
    <dgm:pt modelId="{4A0AA1C3-F168-DA40-8161-C5F550745E5B}">
      <dgm:prSet/>
      <dgm:spPr/>
      <dgm:t>
        <a:bodyPr/>
        <a:lstStyle/>
        <a:p>
          <a:pPr>
            <a:lnSpc>
              <a:spcPct val="100000"/>
            </a:lnSpc>
          </a:pPr>
          <a:r>
            <a:rPr lang="en-US" dirty="0"/>
            <a:t>If audience still wants to explore more about other films and television series, they can use </a:t>
          </a:r>
          <a:r>
            <a:rPr lang="en-US" dirty="0">
              <a:solidFill>
                <a:srgbClr val="007CA8"/>
              </a:solidFill>
            </a:rPr>
            <a:t>explore</a:t>
          </a:r>
          <a:r>
            <a:rPr lang="en-US" dirty="0"/>
            <a:t>.</a:t>
          </a:r>
        </a:p>
      </dgm:t>
    </dgm:pt>
    <dgm:pt modelId="{75E45A6A-3FED-B84E-9CA0-E5FC870E9DFF}" type="parTrans" cxnId="{2A49697C-F83E-C44E-A264-16B88C8ACDB5}">
      <dgm:prSet/>
      <dgm:spPr/>
      <dgm:t>
        <a:bodyPr/>
        <a:lstStyle/>
        <a:p>
          <a:endParaRPr lang="en-US"/>
        </a:p>
      </dgm:t>
    </dgm:pt>
    <dgm:pt modelId="{23378B13-DB8C-2743-B970-049700473A49}" type="sibTrans" cxnId="{2A49697C-F83E-C44E-A264-16B88C8ACDB5}">
      <dgm:prSet/>
      <dgm:spPr/>
      <dgm:t>
        <a:bodyPr/>
        <a:lstStyle/>
        <a:p>
          <a:endParaRPr lang="en-US"/>
        </a:p>
      </dgm:t>
    </dgm:pt>
    <dgm:pt modelId="{6B13D482-D17C-458B-80BD-66158AEAA3A0}" type="pres">
      <dgm:prSet presAssocID="{B3B782BB-D980-4B3C-9D65-56857392464E}" presName="root" presStyleCnt="0">
        <dgm:presLayoutVars>
          <dgm:dir/>
          <dgm:resizeHandles val="exact"/>
        </dgm:presLayoutVars>
      </dgm:prSet>
      <dgm:spPr/>
    </dgm:pt>
    <dgm:pt modelId="{9FADABF9-4C43-446F-80C8-0E127CC4CBCE}" type="pres">
      <dgm:prSet presAssocID="{2CFFBEC2-213E-4A67-993D-23B38168C124}" presName="compNode" presStyleCnt="0"/>
      <dgm:spPr/>
    </dgm:pt>
    <dgm:pt modelId="{5169BA2D-C629-4862-876B-A08441D5FAC4}" type="pres">
      <dgm:prSet presAssocID="{2CFFBEC2-213E-4A67-993D-23B38168C12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levision"/>
        </a:ext>
      </dgm:extLst>
    </dgm:pt>
    <dgm:pt modelId="{B2773CE0-8D50-4ED0-8120-8D340083D32B}" type="pres">
      <dgm:prSet presAssocID="{2CFFBEC2-213E-4A67-993D-23B38168C124}" presName="spaceRect" presStyleCnt="0"/>
      <dgm:spPr/>
    </dgm:pt>
    <dgm:pt modelId="{31894717-4B15-43FB-9F39-845506FC2F8E}" type="pres">
      <dgm:prSet presAssocID="{2CFFBEC2-213E-4A67-993D-23B38168C124}" presName="textRect" presStyleLbl="revTx" presStyleIdx="0" presStyleCnt="3">
        <dgm:presLayoutVars>
          <dgm:chMax val="1"/>
          <dgm:chPref val="1"/>
        </dgm:presLayoutVars>
      </dgm:prSet>
      <dgm:spPr/>
    </dgm:pt>
    <dgm:pt modelId="{D472284C-38A9-417D-AD14-E07A2013E2DD}" type="pres">
      <dgm:prSet presAssocID="{0CA678BB-78B6-4DE1-BD8E-B0BB4E6A8929}" presName="sibTrans" presStyleCnt="0"/>
      <dgm:spPr/>
    </dgm:pt>
    <dgm:pt modelId="{6E0FAEA3-702B-4658-B76C-57E9344A7B56}" type="pres">
      <dgm:prSet presAssocID="{E6572251-5AD9-0A42-94A2-854AC233E6E6}" presName="compNode" presStyleCnt="0"/>
      <dgm:spPr/>
    </dgm:pt>
    <dgm:pt modelId="{181DF5C5-7135-4D7D-BC4B-C8324B066DD4}" type="pres">
      <dgm:prSet presAssocID="{E6572251-5AD9-0A42-94A2-854AC233E6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pper board"/>
        </a:ext>
      </dgm:extLst>
    </dgm:pt>
    <dgm:pt modelId="{8C181B37-E5C0-40C9-893E-C73B20F69094}" type="pres">
      <dgm:prSet presAssocID="{E6572251-5AD9-0A42-94A2-854AC233E6E6}" presName="spaceRect" presStyleCnt="0"/>
      <dgm:spPr/>
    </dgm:pt>
    <dgm:pt modelId="{ECE4A745-D367-4F4B-8C11-A63AFC818E40}" type="pres">
      <dgm:prSet presAssocID="{E6572251-5AD9-0A42-94A2-854AC233E6E6}" presName="textRect" presStyleLbl="revTx" presStyleIdx="1" presStyleCnt="3" custScaleY="96339">
        <dgm:presLayoutVars>
          <dgm:chMax val="1"/>
          <dgm:chPref val="1"/>
        </dgm:presLayoutVars>
      </dgm:prSet>
      <dgm:spPr/>
    </dgm:pt>
    <dgm:pt modelId="{5CD6607E-A940-4D70-895C-C43DD4AD81C1}" type="pres">
      <dgm:prSet presAssocID="{29FD5C0D-F3AB-3442-9259-FB516F51A7AA}" presName="sibTrans" presStyleCnt="0"/>
      <dgm:spPr/>
    </dgm:pt>
    <dgm:pt modelId="{A732AD8F-279E-4BAB-A0D2-38F696DE5D05}" type="pres">
      <dgm:prSet presAssocID="{4A0AA1C3-F168-DA40-8161-C5F550745E5B}" presName="compNode" presStyleCnt="0"/>
      <dgm:spPr/>
    </dgm:pt>
    <dgm:pt modelId="{062A3B0B-7D48-434E-8513-87AC6350DC29}" type="pres">
      <dgm:prSet presAssocID="{4A0AA1C3-F168-DA40-8161-C5F550745E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m reel"/>
        </a:ext>
      </dgm:extLst>
    </dgm:pt>
    <dgm:pt modelId="{92524F4E-ECCF-4A21-8020-D5D0C2200EA8}" type="pres">
      <dgm:prSet presAssocID="{4A0AA1C3-F168-DA40-8161-C5F550745E5B}" presName="spaceRect" presStyleCnt="0"/>
      <dgm:spPr/>
    </dgm:pt>
    <dgm:pt modelId="{66C694E1-59C0-4255-9FFA-785CE77C734A}" type="pres">
      <dgm:prSet presAssocID="{4A0AA1C3-F168-DA40-8161-C5F550745E5B}" presName="textRect" presStyleLbl="revTx" presStyleIdx="2" presStyleCnt="3">
        <dgm:presLayoutVars>
          <dgm:chMax val="1"/>
          <dgm:chPref val="1"/>
        </dgm:presLayoutVars>
      </dgm:prSet>
      <dgm:spPr/>
    </dgm:pt>
  </dgm:ptLst>
  <dgm:cxnLst>
    <dgm:cxn modelId="{76834046-BFD2-6242-9234-0BBB23990F94}" type="presOf" srcId="{2CFFBEC2-213E-4A67-993D-23B38168C124}" destId="{31894717-4B15-43FB-9F39-845506FC2F8E}" srcOrd="0" destOrd="0" presId="urn:microsoft.com/office/officeart/2018/2/layout/IconLabelList"/>
    <dgm:cxn modelId="{CEABCD59-16DC-2842-BC42-E37AC2019891}" srcId="{B3B782BB-D980-4B3C-9D65-56857392464E}" destId="{E6572251-5AD9-0A42-94A2-854AC233E6E6}" srcOrd="1" destOrd="0" parTransId="{FCC49429-7B3A-884D-B7F7-838390282331}" sibTransId="{29FD5C0D-F3AB-3442-9259-FB516F51A7AA}"/>
    <dgm:cxn modelId="{2A49697C-F83E-C44E-A264-16B88C8ACDB5}" srcId="{B3B782BB-D980-4B3C-9D65-56857392464E}" destId="{4A0AA1C3-F168-DA40-8161-C5F550745E5B}" srcOrd="2" destOrd="0" parTransId="{75E45A6A-3FED-B84E-9CA0-E5FC870E9DFF}" sibTransId="{23378B13-DB8C-2743-B970-049700473A49}"/>
    <dgm:cxn modelId="{60A54585-171F-F145-9A0F-337AD4565185}" type="presOf" srcId="{4A0AA1C3-F168-DA40-8161-C5F550745E5B}" destId="{66C694E1-59C0-4255-9FFA-785CE77C734A}" srcOrd="0" destOrd="0" presId="urn:microsoft.com/office/officeart/2018/2/layout/IconLabelList"/>
    <dgm:cxn modelId="{76C38A8D-743E-4C8D-B7BF-A1113C2281B8}" srcId="{B3B782BB-D980-4B3C-9D65-56857392464E}" destId="{2CFFBEC2-213E-4A67-993D-23B38168C124}" srcOrd="0" destOrd="0" parTransId="{577530D1-6454-498A-AC78-B6E7A6FE001D}" sibTransId="{0CA678BB-78B6-4DE1-BD8E-B0BB4E6A8929}"/>
    <dgm:cxn modelId="{57A2E194-E55D-8044-9A41-B2CC1E8A7B98}" type="presOf" srcId="{E6572251-5AD9-0A42-94A2-854AC233E6E6}" destId="{ECE4A745-D367-4F4B-8C11-A63AFC818E40}" srcOrd="0" destOrd="0" presId="urn:microsoft.com/office/officeart/2018/2/layout/IconLabelList"/>
    <dgm:cxn modelId="{DBF724BC-3FD1-6D42-AB85-E9F167D4474C}" type="presOf" srcId="{B3B782BB-D980-4B3C-9D65-56857392464E}" destId="{6B13D482-D17C-458B-80BD-66158AEAA3A0}" srcOrd="0" destOrd="0" presId="urn:microsoft.com/office/officeart/2018/2/layout/IconLabelList"/>
    <dgm:cxn modelId="{6F63B972-6FA3-6848-BAE9-A0AFBC06CC7C}" type="presParOf" srcId="{6B13D482-D17C-458B-80BD-66158AEAA3A0}" destId="{9FADABF9-4C43-446F-80C8-0E127CC4CBCE}" srcOrd="0" destOrd="0" presId="urn:microsoft.com/office/officeart/2018/2/layout/IconLabelList"/>
    <dgm:cxn modelId="{305D0ABD-11EE-EB43-B1F3-60761E47AAA4}" type="presParOf" srcId="{9FADABF9-4C43-446F-80C8-0E127CC4CBCE}" destId="{5169BA2D-C629-4862-876B-A08441D5FAC4}" srcOrd="0" destOrd="0" presId="urn:microsoft.com/office/officeart/2018/2/layout/IconLabelList"/>
    <dgm:cxn modelId="{4FFA2DE1-86F2-3742-B672-4BABC3B3368B}" type="presParOf" srcId="{9FADABF9-4C43-446F-80C8-0E127CC4CBCE}" destId="{B2773CE0-8D50-4ED0-8120-8D340083D32B}" srcOrd="1" destOrd="0" presId="urn:microsoft.com/office/officeart/2018/2/layout/IconLabelList"/>
    <dgm:cxn modelId="{000B00DC-0BF2-A242-95C5-03589152B7AC}" type="presParOf" srcId="{9FADABF9-4C43-446F-80C8-0E127CC4CBCE}" destId="{31894717-4B15-43FB-9F39-845506FC2F8E}" srcOrd="2" destOrd="0" presId="urn:microsoft.com/office/officeart/2018/2/layout/IconLabelList"/>
    <dgm:cxn modelId="{81EF31AC-01BD-8642-8514-D1EDA8B47AD0}" type="presParOf" srcId="{6B13D482-D17C-458B-80BD-66158AEAA3A0}" destId="{D472284C-38A9-417D-AD14-E07A2013E2DD}" srcOrd="1" destOrd="0" presId="urn:microsoft.com/office/officeart/2018/2/layout/IconLabelList"/>
    <dgm:cxn modelId="{6990FE4E-98DC-2543-8D78-8E47FBEAFA74}" type="presParOf" srcId="{6B13D482-D17C-458B-80BD-66158AEAA3A0}" destId="{6E0FAEA3-702B-4658-B76C-57E9344A7B56}" srcOrd="2" destOrd="0" presId="urn:microsoft.com/office/officeart/2018/2/layout/IconLabelList"/>
    <dgm:cxn modelId="{D1178DEC-A586-CF4A-8CDE-F481DB334BA8}" type="presParOf" srcId="{6E0FAEA3-702B-4658-B76C-57E9344A7B56}" destId="{181DF5C5-7135-4D7D-BC4B-C8324B066DD4}" srcOrd="0" destOrd="0" presId="urn:microsoft.com/office/officeart/2018/2/layout/IconLabelList"/>
    <dgm:cxn modelId="{86BC4B3B-8408-B74A-ACFD-7781063A19C2}" type="presParOf" srcId="{6E0FAEA3-702B-4658-B76C-57E9344A7B56}" destId="{8C181B37-E5C0-40C9-893E-C73B20F69094}" srcOrd="1" destOrd="0" presId="urn:microsoft.com/office/officeart/2018/2/layout/IconLabelList"/>
    <dgm:cxn modelId="{E67DFFAC-EFEB-4943-9CE4-0EBF1FD19D22}" type="presParOf" srcId="{6E0FAEA3-702B-4658-B76C-57E9344A7B56}" destId="{ECE4A745-D367-4F4B-8C11-A63AFC818E40}" srcOrd="2" destOrd="0" presId="urn:microsoft.com/office/officeart/2018/2/layout/IconLabelList"/>
    <dgm:cxn modelId="{6D476397-AA1B-2542-A470-0F05C0BA8561}" type="presParOf" srcId="{6B13D482-D17C-458B-80BD-66158AEAA3A0}" destId="{5CD6607E-A940-4D70-895C-C43DD4AD81C1}" srcOrd="3" destOrd="0" presId="urn:microsoft.com/office/officeart/2018/2/layout/IconLabelList"/>
    <dgm:cxn modelId="{3907513D-66AD-6142-ACF9-B08D7ADB2820}" type="presParOf" srcId="{6B13D482-D17C-458B-80BD-66158AEAA3A0}" destId="{A732AD8F-279E-4BAB-A0D2-38F696DE5D05}" srcOrd="4" destOrd="0" presId="urn:microsoft.com/office/officeart/2018/2/layout/IconLabelList"/>
    <dgm:cxn modelId="{3ACFACC4-FF83-4543-8CD2-DD4D7502951B}" type="presParOf" srcId="{A732AD8F-279E-4BAB-A0D2-38F696DE5D05}" destId="{062A3B0B-7D48-434E-8513-87AC6350DC29}" srcOrd="0" destOrd="0" presId="urn:microsoft.com/office/officeart/2018/2/layout/IconLabelList"/>
    <dgm:cxn modelId="{2BF9B31E-5091-524E-9ED4-816758B3FFF3}" type="presParOf" srcId="{A732AD8F-279E-4BAB-A0D2-38F696DE5D05}" destId="{92524F4E-ECCF-4A21-8020-D5D0C2200EA8}" srcOrd="1" destOrd="0" presId="urn:microsoft.com/office/officeart/2018/2/layout/IconLabelList"/>
    <dgm:cxn modelId="{4049704F-1698-D64E-B03B-F36BEB5D8473}" type="presParOf" srcId="{A732AD8F-279E-4BAB-A0D2-38F696DE5D05}" destId="{66C694E1-59C0-4255-9FFA-785CE77C734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29B34-D0C8-4187-A22D-8779E5A37489}">
      <dsp:nvSpPr>
        <dsp:cNvPr id="0" name=""/>
        <dsp:cNvSpPr/>
      </dsp:nvSpPr>
      <dsp:spPr>
        <a:xfrm>
          <a:off x="0" y="56115"/>
          <a:ext cx="9801854" cy="795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SAGA Buzz is a one stop website for people interested in Films, TV Series, Celebrity articles, Box Office Collection, and lot more. </a:t>
          </a:r>
          <a:endParaRPr lang="en-US" sz="2000" kern="1200" dirty="0"/>
        </a:p>
      </dsp:txBody>
      <dsp:txXfrm>
        <a:off x="38838" y="94953"/>
        <a:ext cx="9724178" cy="717924"/>
      </dsp:txXfrm>
    </dsp:sp>
    <dsp:sp modelId="{BCE274A7-9DB4-4656-86CB-058FDE0ECC60}">
      <dsp:nvSpPr>
        <dsp:cNvPr id="0" name=""/>
        <dsp:cNvSpPr/>
      </dsp:nvSpPr>
      <dsp:spPr>
        <a:xfrm>
          <a:off x="0" y="909315"/>
          <a:ext cx="9801854" cy="79560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Audience can search for favorite movies, TV Shows, Box-Office information and celebrity information.</a:t>
          </a:r>
          <a:endParaRPr lang="en-US" sz="2000" kern="1200" dirty="0"/>
        </a:p>
      </dsp:txBody>
      <dsp:txXfrm>
        <a:off x="38838" y="948153"/>
        <a:ext cx="9724178" cy="717924"/>
      </dsp:txXfrm>
    </dsp:sp>
    <dsp:sp modelId="{09D98FAB-2EEB-46E9-AE6E-B87E543E770E}">
      <dsp:nvSpPr>
        <dsp:cNvPr id="0" name=""/>
        <dsp:cNvSpPr/>
      </dsp:nvSpPr>
      <dsp:spPr>
        <a:xfrm>
          <a:off x="0" y="1818630"/>
          <a:ext cx="9801854" cy="7956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All the features are developed using various web developing tools.</a:t>
          </a:r>
          <a:br>
            <a:rPr lang="en-US" sz="2000" kern="1200" dirty="0"/>
          </a:br>
          <a:endParaRPr lang="en-US" sz="2000" kern="1200" dirty="0"/>
        </a:p>
      </dsp:txBody>
      <dsp:txXfrm>
        <a:off x="38838" y="1857468"/>
        <a:ext cx="9724178" cy="717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69BA2D-C629-4862-876B-A08441D5FAC4}">
      <dsp:nvSpPr>
        <dsp:cNvPr id="0" name=""/>
        <dsp:cNvSpPr/>
      </dsp:nvSpPr>
      <dsp:spPr>
        <a:xfrm>
          <a:off x="902340" y="255591"/>
          <a:ext cx="955809" cy="9558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894717-4B15-43FB-9F39-845506FC2F8E}">
      <dsp:nvSpPr>
        <dsp:cNvPr id="0" name=""/>
        <dsp:cNvSpPr/>
      </dsp:nvSpPr>
      <dsp:spPr>
        <a:xfrm>
          <a:off x="318235" y="1510977"/>
          <a:ext cx="21240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The content on the home page is primarily comprised of recent films and television series from across the world.</a:t>
          </a:r>
        </a:p>
      </dsp:txBody>
      <dsp:txXfrm>
        <a:off x="318235" y="1510977"/>
        <a:ext cx="2124020" cy="720000"/>
      </dsp:txXfrm>
    </dsp:sp>
    <dsp:sp modelId="{181DF5C5-7135-4D7D-BC4B-C8324B066DD4}">
      <dsp:nvSpPr>
        <dsp:cNvPr id="0" name=""/>
        <dsp:cNvSpPr/>
      </dsp:nvSpPr>
      <dsp:spPr>
        <a:xfrm>
          <a:off x="3398064" y="262181"/>
          <a:ext cx="955809" cy="9558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CE4A745-D367-4F4B-8C11-A63AFC818E40}">
      <dsp:nvSpPr>
        <dsp:cNvPr id="0" name=""/>
        <dsp:cNvSpPr/>
      </dsp:nvSpPr>
      <dsp:spPr>
        <a:xfrm>
          <a:off x="2813958" y="1530747"/>
          <a:ext cx="2124020" cy="693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baseline="0" dirty="0"/>
            <a:t>If audience wants to know more about different films and television series, they can use the slide bar to find more.</a:t>
          </a:r>
          <a:endParaRPr lang="en-US" sz="1100" kern="1200" dirty="0"/>
        </a:p>
      </dsp:txBody>
      <dsp:txXfrm>
        <a:off x="2813958" y="1530747"/>
        <a:ext cx="2124020" cy="693640"/>
      </dsp:txXfrm>
    </dsp:sp>
    <dsp:sp modelId="{062A3B0B-7D48-434E-8513-87AC6350DC29}">
      <dsp:nvSpPr>
        <dsp:cNvPr id="0" name=""/>
        <dsp:cNvSpPr/>
      </dsp:nvSpPr>
      <dsp:spPr>
        <a:xfrm>
          <a:off x="2150202" y="2761983"/>
          <a:ext cx="955809" cy="9558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6C694E1-59C0-4255-9FFA-785CE77C734A}">
      <dsp:nvSpPr>
        <dsp:cNvPr id="0" name=""/>
        <dsp:cNvSpPr/>
      </dsp:nvSpPr>
      <dsp:spPr>
        <a:xfrm>
          <a:off x="1566096" y="4017369"/>
          <a:ext cx="21240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If audience still wants to explore more about other films and television series, they can use </a:t>
          </a:r>
          <a:r>
            <a:rPr lang="en-US" sz="1100" kern="1200" dirty="0">
              <a:solidFill>
                <a:srgbClr val="007CA8"/>
              </a:solidFill>
            </a:rPr>
            <a:t>explore</a:t>
          </a:r>
          <a:r>
            <a:rPr lang="en-US" sz="1100" kern="1200" dirty="0"/>
            <a:t>.</a:t>
          </a:r>
        </a:p>
      </dsp:txBody>
      <dsp:txXfrm>
        <a:off x="1566096" y="4017369"/>
        <a:ext cx="212402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7A84-6807-2845-9C7C-BA8891F50E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88F4F1-8E26-9D4D-AA0A-C7230BABE4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67D98-4CAB-7549-9A9D-CAFAAF814BA1}"/>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26037689-A6AD-CB42-AA84-F011A32391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17D6F-5B44-F645-89D2-E3D4DC940DA0}"/>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2947997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A176C-D253-364D-AEA5-C715028378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E8D38D-4F91-BA4D-B541-97B04365EB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14431-4F93-8749-B3BF-2EAA94221741}"/>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4E1CDF65-9781-2F40-A270-ADED464CE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F6F0F-EAAB-BC43-91AF-98753CB04AC9}"/>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188769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3A5BA2-AF6B-F942-8869-BA392822D5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5CFE1B-8E9B-D844-BC08-C4E994EB98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51AF96-0D8F-7349-80DE-6AD35A5AE2FA}"/>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DB2A50EC-22A8-FE45-8468-5A7393F17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761E7-CF34-9046-9944-493A17CF664B}"/>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1041078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839D-DF3E-824C-A0FF-F75AB4403C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7D0E1B-C326-E849-B86E-0EB4263161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D66A9-D34C-A04D-8A83-6EA49C88F740}"/>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E19E0392-5E3A-4347-8DC8-6A447714FD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4A819-7A98-6541-B9F1-FBAFE9779A54}"/>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99319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E2B27-3890-3C47-B2B5-0BA73B6CAC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8757BA-D55D-5E4E-9AB3-ACAD6F6F1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5350E4-13E6-6B48-82CB-B2692FB5C37C}"/>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2FC58EDF-B146-F546-9676-2B4CCE11B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28497D-DF1B-D049-B708-483F431D3636}"/>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2290707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CE75-CF0F-6B40-BEDA-CF2548011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C029C-D21E-8544-8EE6-70119BB2DB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11EBC6-839B-274B-B578-CE0CF89766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5DE953-4649-5642-90A3-F763F3172F71}"/>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6" name="Footer Placeholder 5">
            <a:extLst>
              <a:ext uri="{FF2B5EF4-FFF2-40B4-BE49-F238E27FC236}">
                <a16:creationId xmlns:a16="http://schemas.microsoft.com/office/drawing/2014/main" id="{FFEA1917-35AC-424F-AA60-64460D2C1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58213-3236-B849-855F-6D3A09A1FB1A}"/>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2798761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ADB8-1117-E448-ACCD-3433EAF468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888BB7-1635-A849-9D14-CB7B62360B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20F427-8D3F-2D47-9E36-DB8413CD13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BFF675-2D06-7B4D-8FF5-B0ACCAFBF4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70512-D2C3-9F44-8D4B-01C4BB6641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38C156-7282-2D4E-ABD8-B6DE0FD40B96}"/>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8" name="Footer Placeholder 7">
            <a:extLst>
              <a:ext uri="{FF2B5EF4-FFF2-40B4-BE49-F238E27FC236}">
                <a16:creationId xmlns:a16="http://schemas.microsoft.com/office/drawing/2014/main" id="{75ED3324-7192-FA44-AC7F-FA29E1ECB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A6E23B-4C7B-4A45-9950-275E787B22DE}"/>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2575972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7A6C-3EF0-0042-9B37-C7ABD89B1D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1C8340-B8AD-0142-AD5D-67D255D441AA}"/>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4" name="Footer Placeholder 3">
            <a:extLst>
              <a:ext uri="{FF2B5EF4-FFF2-40B4-BE49-F238E27FC236}">
                <a16:creationId xmlns:a16="http://schemas.microsoft.com/office/drawing/2014/main" id="{088FA9F7-8ECB-5D41-83CC-33F7D44ACB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3323EB-F986-3A40-A5ED-8EB4539E20E0}"/>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334799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BDF801-1D11-594B-8B46-594DF315EA07}"/>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3" name="Footer Placeholder 2">
            <a:extLst>
              <a:ext uri="{FF2B5EF4-FFF2-40B4-BE49-F238E27FC236}">
                <a16:creationId xmlns:a16="http://schemas.microsoft.com/office/drawing/2014/main" id="{1557342A-F7A8-014E-9F76-1B5376688E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57FBCB-A747-4E44-A34D-F35AE6BEB52A}"/>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3291617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C0CC-34C8-584A-AA72-E2CABE641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A58D99-9CAE-294D-87D3-833B5C3B0C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AC5227-677B-2242-9680-380D627B2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4AE0C1-91B5-0B46-BADB-BE66A4ED9A4F}"/>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6" name="Footer Placeholder 5">
            <a:extLst>
              <a:ext uri="{FF2B5EF4-FFF2-40B4-BE49-F238E27FC236}">
                <a16:creationId xmlns:a16="http://schemas.microsoft.com/office/drawing/2014/main" id="{84400936-F15F-9F47-8155-7C61CB49E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E7652-1AAC-7249-8AA5-5554A6E4528A}"/>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3938695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253B-B3EF-E747-BCDB-B569145D27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DF3362-AE5F-524E-8271-2E86F71E8F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E5FE2E-1141-E448-A4FC-DE0645501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2922B-27D9-7049-97A9-7D31E9ED3A66}"/>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6" name="Footer Placeholder 5">
            <a:extLst>
              <a:ext uri="{FF2B5EF4-FFF2-40B4-BE49-F238E27FC236}">
                <a16:creationId xmlns:a16="http://schemas.microsoft.com/office/drawing/2014/main" id="{9C3A2F22-93BB-8A47-A71E-4B78223AD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645CA-68DF-7A4A-A161-3E23E2D0E539}"/>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3525552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CF85EB-A42F-FC4C-AFFF-F3D48689D5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4683AA-66C5-C14D-8E08-64EBB106AB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3CD5C-6493-BE40-939A-6FB31D7514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6D0C1631-DE35-114D-98D5-163FAFB5E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BCC54C-9D8F-A04A-9CC0-CF32970EFE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EF9B49-8CB1-494E-B507-5609C00BCDD8}" type="slidenum">
              <a:rPr lang="en-US" smtClean="0"/>
              <a:t>‹#›</a:t>
            </a:fld>
            <a:endParaRPr lang="en-US"/>
          </a:p>
        </p:txBody>
      </p:sp>
    </p:spTree>
    <p:extLst>
      <p:ext uri="{BB962C8B-B14F-4D97-AF65-F5344CB8AC3E}">
        <p14:creationId xmlns:p14="http://schemas.microsoft.com/office/powerpoint/2010/main" val="4257508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github.com/AchyuthValeti/SAGA-Reviews"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Black and white image of a hawk">
            <a:extLst>
              <a:ext uri="{FF2B5EF4-FFF2-40B4-BE49-F238E27FC236}">
                <a16:creationId xmlns:a16="http://schemas.microsoft.com/office/drawing/2014/main" id="{CBA9A867-8815-A217-80FE-EC732D6658A1}"/>
              </a:ext>
            </a:extLst>
          </p:cNvPr>
          <p:cNvPicPr>
            <a:picLocks noChangeAspect="1"/>
          </p:cNvPicPr>
          <p:nvPr/>
        </p:nvPicPr>
        <p:blipFill rotWithShape="1">
          <a:blip r:embed="rId2">
            <a:alphaModFix amt="50000"/>
          </a:blip>
          <a:srcRect t="7469" b="8261"/>
          <a:stretch/>
        </p:blipFill>
        <p:spPr>
          <a:xfrm>
            <a:off x="20" y="1"/>
            <a:ext cx="12191980" cy="6857999"/>
          </a:xfrm>
          <a:prstGeom prst="rect">
            <a:avLst/>
          </a:prstGeom>
        </p:spPr>
      </p:pic>
      <p:sp>
        <p:nvSpPr>
          <p:cNvPr id="2" name="Title 1">
            <a:extLst>
              <a:ext uri="{FF2B5EF4-FFF2-40B4-BE49-F238E27FC236}">
                <a16:creationId xmlns:a16="http://schemas.microsoft.com/office/drawing/2014/main" id="{CDF31444-B6AB-EF46-B84E-F51DE8F8DD35}"/>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pPr algn="l"/>
            <a:r>
              <a:rPr lang="en-US" sz="8000" b="1" kern="1200" dirty="0">
                <a:solidFill>
                  <a:srgbClr val="FFFFFF"/>
                </a:solidFill>
                <a:latin typeface="+mj-lt"/>
                <a:ea typeface="+mj-ea"/>
                <a:cs typeface="+mj-cs"/>
              </a:rPr>
              <a:t>SAGA </a:t>
            </a:r>
            <a:r>
              <a:rPr lang="en-US" sz="8000" b="1" kern="1200" dirty="0">
                <a:solidFill>
                  <a:srgbClr val="00B0F0"/>
                </a:solidFill>
                <a:latin typeface="+mj-lt"/>
                <a:ea typeface="+mj-ea"/>
                <a:cs typeface="+mj-cs"/>
              </a:rPr>
              <a:t>BUZZ</a:t>
            </a:r>
          </a:p>
        </p:txBody>
      </p:sp>
      <p:sp>
        <p:nvSpPr>
          <p:cNvPr id="3" name="Subtitle 2">
            <a:extLst>
              <a:ext uri="{FF2B5EF4-FFF2-40B4-BE49-F238E27FC236}">
                <a16:creationId xmlns:a16="http://schemas.microsoft.com/office/drawing/2014/main" id="{D198D910-F3D8-2448-AE67-39B9A26EA5F7}"/>
              </a:ext>
            </a:extLst>
          </p:cNvPr>
          <p:cNvSpPr>
            <a:spLocks noGrp="1"/>
          </p:cNvSpPr>
          <p:nvPr>
            <p:ph type="subTitle" idx="1"/>
          </p:nvPr>
        </p:nvSpPr>
        <p:spPr>
          <a:xfrm>
            <a:off x="212035" y="1099930"/>
            <a:ext cx="3697356" cy="4557918"/>
          </a:xfrm>
        </p:spPr>
        <p:txBody>
          <a:bodyPr vert="horz" lIns="91440" tIns="45720" rIns="91440" bIns="45720" rtlCol="0" anchor="ctr">
            <a:normAutofit/>
          </a:bodyPr>
          <a:lstStyle/>
          <a:p>
            <a:pPr algn="l"/>
            <a:r>
              <a:rPr lang="en-US" sz="4000" i="1" dirty="0">
                <a:solidFill>
                  <a:schemeClr val="accent4">
                    <a:lumMod val="60000"/>
                    <a:lumOff val="40000"/>
                  </a:schemeClr>
                </a:solidFill>
              </a:rPr>
              <a:t>Presented By</a:t>
            </a:r>
          </a:p>
          <a:p>
            <a:pPr indent="-228600" algn="l">
              <a:buFont typeface="Arial" panose="020B0604020202020204" pitchFamily="34" charset="0"/>
              <a:buChar char="•"/>
            </a:pPr>
            <a:r>
              <a:rPr lang="en-US" sz="2800" i="1" dirty="0">
                <a:solidFill>
                  <a:srgbClr val="FFFFFF"/>
                </a:solidFill>
              </a:rPr>
              <a:t>Srikanth </a:t>
            </a:r>
            <a:r>
              <a:rPr lang="en-US" sz="2800" i="1" dirty="0" err="1">
                <a:solidFill>
                  <a:srgbClr val="FFFFFF"/>
                </a:solidFill>
              </a:rPr>
              <a:t>Gude</a:t>
            </a:r>
            <a:endParaRPr lang="en-US" sz="2800" i="1" dirty="0">
              <a:solidFill>
                <a:srgbClr val="FFFFFF"/>
              </a:solidFill>
            </a:endParaRPr>
          </a:p>
          <a:p>
            <a:pPr indent="-228600" algn="l">
              <a:buFont typeface="Arial" panose="020B0604020202020204" pitchFamily="34" charset="0"/>
              <a:buChar char="•"/>
            </a:pPr>
            <a:r>
              <a:rPr lang="en-US" sz="2800" i="1" dirty="0">
                <a:solidFill>
                  <a:srgbClr val="FFFFFF"/>
                </a:solidFill>
              </a:rPr>
              <a:t>Anusha Nelluri</a:t>
            </a:r>
          </a:p>
          <a:p>
            <a:pPr indent="-228600" algn="l">
              <a:buFont typeface="Arial" panose="020B0604020202020204" pitchFamily="34" charset="0"/>
              <a:buChar char="•"/>
            </a:pPr>
            <a:r>
              <a:rPr lang="en-US" sz="2800" i="1" dirty="0">
                <a:solidFill>
                  <a:srgbClr val="FFFFFF"/>
                </a:solidFill>
              </a:rPr>
              <a:t>Gopi Nelluri</a:t>
            </a:r>
          </a:p>
          <a:p>
            <a:pPr indent="-228600" algn="l">
              <a:buFont typeface="Arial" panose="020B0604020202020204" pitchFamily="34" charset="0"/>
              <a:buChar char="•"/>
            </a:pPr>
            <a:r>
              <a:rPr lang="en-US" sz="2800" i="1" dirty="0" err="1">
                <a:solidFill>
                  <a:srgbClr val="FFFFFF"/>
                </a:solidFill>
              </a:rPr>
              <a:t>Achyuth</a:t>
            </a:r>
            <a:r>
              <a:rPr lang="en-US" sz="2800" i="1" dirty="0">
                <a:solidFill>
                  <a:srgbClr val="FFFFFF"/>
                </a:solidFill>
              </a:rPr>
              <a:t> Kumar </a:t>
            </a:r>
            <a:r>
              <a:rPr lang="en-US" sz="2800" i="1" dirty="0" err="1">
                <a:solidFill>
                  <a:srgbClr val="FFFFFF"/>
                </a:solidFill>
              </a:rPr>
              <a:t>Valeti</a:t>
            </a:r>
            <a:endParaRPr lang="en-US" sz="2800" i="1" dirty="0">
              <a:solidFill>
                <a:srgbClr val="FFFFFF"/>
              </a:solidFill>
            </a:endParaRPr>
          </a:p>
        </p:txBody>
      </p:sp>
      <p:sp>
        <p:nvSpPr>
          <p:cNvPr id="6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44165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 application&#10;&#10;Description automatically generated">
            <a:extLst>
              <a:ext uri="{FF2B5EF4-FFF2-40B4-BE49-F238E27FC236}">
                <a16:creationId xmlns:a16="http://schemas.microsoft.com/office/drawing/2014/main" id="{737A4C43-1F96-4312-AD61-49DDB50CA9EB}"/>
              </a:ext>
            </a:extLst>
          </p:cNvPr>
          <p:cNvPicPr>
            <a:picLocks noGrp="1" noChangeAspect="1"/>
          </p:cNvPicPr>
          <p:nvPr>
            <p:ph idx="1"/>
          </p:nvPr>
        </p:nvPicPr>
        <p:blipFill rotWithShape="1">
          <a:blip r:embed="rId2"/>
          <a:srcRect t="21988" r="-1" b="1575"/>
          <a:stretch/>
        </p:blipFill>
        <p:spPr>
          <a:xfrm>
            <a:off x="320040" y="320040"/>
            <a:ext cx="11548872" cy="4303462"/>
          </a:xfrm>
          <a:prstGeom prst="rect">
            <a:avLst/>
          </a:prstGeom>
        </p:spPr>
      </p:pic>
      <p:sp>
        <p:nvSpPr>
          <p:cNvPr id="13"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47C54D-F255-40C1-9669-8DFD40AD10E9}"/>
              </a:ext>
            </a:extLst>
          </p:cNvPr>
          <p:cNvSpPr>
            <a:spLocks noGrp="1"/>
          </p:cNvSpPr>
          <p:nvPr>
            <p:ph type="title"/>
          </p:nvPr>
        </p:nvSpPr>
        <p:spPr>
          <a:xfrm>
            <a:off x="841248" y="5009083"/>
            <a:ext cx="2889504" cy="1345997"/>
          </a:xfrm>
        </p:spPr>
        <p:txBody>
          <a:bodyPr vert="horz" lIns="91440" tIns="45720" rIns="91440" bIns="45720" rtlCol="0" anchor="ctr">
            <a:normAutofit/>
          </a:bodyPr>
          <a:lstStyle/>
          <a:p>
            <a:r>
              <a:rPr lang="en-US" sz="2600" b="1" dirty="0">
                <a:solidFill>
                  <a:schemeClr val="bg1"/>
                </a:solidFill>
              </a:rPr>
              <a:t>Search</a:t>
            </a:r>
          </a:p>
        </p:txBody>
      </p:sp>
      <p:cxnSp>
        <p:nvCxnSpPr>
          <p:cNvPr id="15"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C3BA40-0C23-4966-B8E7-743E074AE076}"/>
              </a:ext>
            </a:extLst>
          </p:cNvPr>
          <p:cNvSpPr>
            <a:spLocks noGrp="1"/>
          </p:cNvSpPr>
          <p:nvPr>
            <p:ph type="body" sz="half" idx="2"/>
          </p:nvPr>
        </p:nvSpPr>
        <p:spPr>
          <a:xfrm>
            <a:off x="4379976" y="5009083"/>
            <a:ext cx="6976872" cy="1345997"/>
          </a:xfrm>
        </p:spPr>
        <p:txBody>
          <a:bodyPr vert="horz" lIns="91440" tIns="45720" rIns="91440" bIns="45720" rtlCol="0" anchor="ctr">
            <a:normAutofit/>
          </a:bodyPr>
          <a:lstStyle/>
          <a:p>
            <a:pPr marL="285750" indent="-228600">
              <a:buFont typeface="Arial" panose="020B0604020202020204" pitchFamily="34" charset="0"/>
              <a:buChar char="•"/>
            </a:pPr>
            <a:r>
              <a:rPr lang="en-US" sz="1700" dirty="0">
                <a:solidFill>
                  <a:schemeClr val="bg1"/>
                </a:solidFill>
              </a:rPr>
              <a:t>A user may search for a certain movie by utilizing the search feature.</a:t>
            </a:r>
          </a:p>
          <a:p>
            <a:pPr marL="285750" indent="-228600">
              <a:buFont typeface="Arial" panose="020B0604020202020204" pitchFamily="34" charset="0"/>
              <a:buChar char="•"/>
            </a:pPr>
            <a:r>
              <a:rPr lang="en-US" sz="1700" dirty="0">
                <a:solidFill>
                  <a:schemeClr val="bg1"/>
                </a:solidFill>
              </a:rPr>
              <a:t>‘</a:t>
            </a:r>
            <a:r>
              <a:rPr lang="en-US" sz="1700" dirty="0">
                <a:solidFill>
                  <a:schemeClr val="accent2">
                    <a:lumMod val="50000"/>
                  </a:schemeClr>
                </a:solidFill>
              </a:rPr>
              <a:t>PLAY NOW</a:t>
            </a:r>
            <a:r>
              <a:rPr lang="en-US" sz="1700" dirty="0">
                <a:solidFill>
                  <a:schemeClr val="bg1"/>
                </a:solidFill>
              </a:rPr>
              <a:t>’ button should be clicked. Then page will be redirected to the  “overview”, “videos”, and “photos” pages as shown in the previous slides.</a:t>
            </a:r>
          </a:p>
        </p:txBody>
      </p:sp>
    </p:spTree>
    <p:extLst>
      <p:ext uri="{BB962C8B-B14F-4D97-AF65-F5344CB8AC3E}">
        <p14:creationId xmlns:p14="http://schemas.microsoft.com/office/powerpoint/2010/main" val="234293418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5C11C-70D1-4A79-A480-0E5CC0BB0D31}"/>
              </a:ext>
            </a:extLst>
          </p:cNvPr>
          <p:cNvPicPr>
            <a:picLocks noChangeAspect="1"/>
          </p:cNvPicPr>
          <p:nvPr/>
        </p:nvPicPr>
        <p:blipFill>
          <a:blip r:embed="rId2"/>
          <a:stretch>
            <a:fillRect/>
          </a:stretch>
        </p:blipFill>
        <p:spPr>
          <a:xfrm>
            <a:off x="4689" y="1590"/>
            <a:ext cx="12192000" cy="636421"/>
          </a:xfrm>
          <a:prstGeom prst="rect">
            <a:avLst/>
          </a:prstGeom>
        </p:spPr>
      </p:pic>
      <p:pic>
        <p:nvPicPr>
          <p:cNvPr id="6" name="Content Placeholder 5">
            <a:extLst>
              <a:ext uri="{FF2B5EF4-FFF2-40B4-BE49-F238E27FC236}">
                <a16:creationId xmlns:a16="http://schemas.microsoft.com/office/drawing/2014/main" id="{F4534411-1D9B-4F9B-B2FB-CCBCA57365CE}"/>
              </a:ext>
            </a:extLst>
          </p:cNvPr>
          <p:cNvPicPr>
            <a:picLocks noGrp="1" noChangeAspect="1"/>
          </p:cNvPicPr>
          <p:nvPr>
            <p:ph idx="1"/>
          </p:nvPr>
        </p:nvPicPr>
        <p:blipFill rotWithShape="1">
          <a:blip r:embed="rId3"/>
          <a:srcRect t="13335"/>
          <a:stretch/>
        </p:blipFill>
        <p:spPr>
          <a:xfrm>
            <a:off x="4689" y="638011"/>
            <a:ext cx="7840598" cy="2859753"/>
          </a:xfrm>
          <a:prstGeom prst="rect">
            <a:avLst/>
          </a:prstGeom>
        </p:spPr>
      </p:pic>
      <p:pic>
        <p:nvPicPr>
          <p:cNvPr id="7" name="Picture 6">
            <a:extLst>
              <a:ext uri="{FF2B5EF4-FFF2-40B4-BE49-F238E27FC236}">
                <a16:creationId xmlns:a16="http://schemas.microsoft.com/office/drawing/2014/main" id="{80DD4213-11D6-4D85-9FB8-4F1AD4FCC0EE}"/>
              </a:ext>
            </a:extLst>
          </p:cNvPr>
          <p:cNvPicPr>
            <a:picLocks noChangeAspect="1"/>
          </p:cNvPicPr>
          <p:nvPr/>
        </p:nvPicPr>
        <p:blipFill>
          <a:blip r:embed="rId4"/>
          <a:stretch>
            <a:fillRect/>
          </a:stretch>
        </p:blipFill>
        <p:spPr>
          <a:xfrm>
            <a:off x="479434" y="3230218"/>
            <a:ext cx="6771861" cy="3495794"/>
          </a:xfrm>
          <a:prstGeom prst="rect">
            <a:avLst/>
          </a:prstGeom>
        </p:spPr>
      </p:pic>
      <p:sp>
        <p:nvSpPr>
          <p:cNvPr id="8" name="Text Placeholder 3">
            <a:extLst>
              <a:ext uri="{FF2B5EF4-FFF2-40B4-BE49-F238E27FC236}">
                <a16:creationId xmlns:a16="http://schemas.microsoft.com/office/drawing/2014/main" id="{07D906A1-8B9D-46C4-AEC6-ECE25851843E}"/>
              </a:ext>
            </a:extLst>
          </p:cNvPr>
          <p:cNvSpPr>
            <a:spLocks noGrp="1"/>
          </p:cNvSpPr>
          <p:nvPr>
            <p:ph type="body" sz="half" idx="2"/>
          </p:nvPr>
        </p:nvSpPr>
        <p:spPr>
          <a:xfrm>
            <a:off x="7251295" y="2765911"/>
            <a:ext cx="4800600" cy="3711571"/>
          </a:xfrm>
        </p:spPr>
        <p:txBody>
          <a:bodyPr vert="horz" lIns="91440" tIns="45720" rIns="91440" bIns="45720" rtlCol="0">
            <a:normAutofit/>
          </a:bodyPr>
          <a:lstStyle/>
          <a:p>
            <a:pPr indent="-228600">
              <a:buFont typeface="Arial" panose="020B0604020202020204" pitchFamily="34" charset="0"/>
              <a:buChar char="•"/>
            </a:pPr>
            <a:r>
              <a:rPr lang="en-US" sz="2000" dirty="0"/>
              <a:t>Audiences may pick from a variety of genres in movies and television series, such as Action, Adventure, Comedy, and Thriller, among others, in the Categories area.</a:t>
            </a:r>
          </a:p>
        </p:txBody>
      </p:sp>
      <p:sp>
        <p:nvSpPr>
          <p:cNvPr id="9" name="Title 1">
            <a:extLst>
              <a:ext uri="{FF2B5EF4-FFF2-40B4-BE49-F238E27FC236}">
                <a16:creationId xmlns:a16="http://schemas.microsoft.com/office/drawing/2014/main" id="{F72B1C30-1108-4616-B1D4-600300591B9B}"/>
              </a:ext>
            </a:extLst>
          </p:cNvPr>
          <p:cNvSpPr>
            <a:spLocks noGrp="1"/>
          </p:cNvSpPr>
          <p:nvPr>
            <p:ph type="title"/>
          </p:nvPr>
        </p:nvSpPr>
        <p:spPr>
          <a:xfrm>
            <a:off x="7251295" y="1511149"/>
            <a:ext cx="4800600" cy="1325563"/>
          </a:xfrm>
        </p:spPr>
        <p:txBody>
          <a:bodyPr vert="horz" lIns="91440" tIns="45720" rIns="91440" bIns="45720" rtlCol="0" anchor="b">
            <a:normAutofit/>
          </a:bodyPr>
          <a:lstStyle/>
          <a:p>
            <a:r>
              <a:rPr lang="en-US" sz="4400" dirty="0"/>
              <a:t>Categories</a:t>
            </a:r>
          </a:p>
        </p:txBody>
      </p:sp>
    </p:spTree>
    <p:extLst>
      <p:ext uri="{BB962C8B-B14F-4D97-AF65-F5344CB8AC3E}">
        <p14:creationId xmlns:p14="http://schemas.microsoft.com/office/powerpoint/2010/main" val="1838909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C494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D96BA4-D420-409A-8262-CD598C88991C}"/>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sz="4400">
                <a:solidFill>
                  <a:srgbClr val="FFFFFF"/>
                </a:solidFill>
              </a:rPr>
              <a:t>About Us</a:t>
            </a:r>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42B63D3E-60FA-4A5A-986D-F56F8E2758B5}"/>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FFFFFF"/>
                </a:solidFill>
              </a:rPr>
              <a:t>This section contains information on the SAGA Buzz website, such as a description, design development, and contact information. </a:t>
            </a:r>
          </a:p>
        </p:txBody>
      </p:sp>
      <p:sp>
        <p:nvSpPr>
          <p:cNvPr id="3" name="Rectangle 2">
            <a:extLst>
              <a:ext uri="{FF2B5EF4-FFF2-40B4-BE49-F238E27FC236}">
                <a16:creationId xmlns:a16="http://schemas.microsoft.com/office/drawing/2014/main" id="{86D5A939-340B-4B3D-A8FD-CFAF196628ED}"/>
              </a:ext>
            </a:extLst>
          </p:cNvPr>
          <p:cNvSpPr/>
          <p:nvPr/>
        </p:nvSpPr>
        <p:spPr>
          <a:xfrm>
            <a:off x="3485323" y="2454903"/>
            <a:ext cx="450574" cy="3678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Content Placeholder 14">
            <a:extLst>
              <a:ext uri="{FF2B5EF4-FFF2-40B4-BE49-F238E27FC236}">
                <a16:creationId xmlns:a16="http://schemas.microsoft.com/office/drawing/2014/main" id="{CFBB0E64-9AFE-4E88-AC61-1D611CE9D890}"/>
              </a:ext>
            </a:extLst>
          </p:cNvPr>
          <p:cNvPicPr>
            <a:picLocks noGrp="1" noChangeAspect="1"/>
          </p:cNvPicPr>
          <p:nvPr>
            <p:ph idx="1"/>
          </p:nvPr>
        </p:nvPicPr>
        <p:blipFill>
          <a:blip r:embed="rId2"/>
          <a:stretch>
            <a:fillRect/>
          </a:stretch>
        </p:blipFill>
        <p:spPr>
          <a:xfrm>
            <a:off x="149297" y="2454904"/>
            <a:ext cx="7236556" cy="3071254"/>
          </a:xfrm>
        </p:spPr>
      </p:pic>
      <p:sp>
        <p:nvSpPr>
          <p:cNvPr id="5" name="Rectangle 4">
            <a:extLst>
              <a:ext uri="{FF2B5EF4-FFF2-40B4-BE49-F238E27FC236}">
                <a16:creationId xmlns:a16="http://schemas.microsoft.com/office/drawing/2014/main" id="{D850E09E-050F-4A19-BE07-A41CB178D248}"/>
              </a:ext>
            </a:extLst>
          </p:cNvPr>
          <p:cNvSpPr/>
          <p:nvPr/>
        </p:nvSpPr>
        <p:spPr>
          <a:xfrm>
            <a:off x="2862470" y="2544418"/>
            <a:ext cx="450574" cy="36781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17691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DD500-AEA2-48AA-B43E-FA80D9EBD216}"/>
              </a:ext>
            </a:extLst>
          </p:cNvPr>
          <p:cNvSpPr>
            <a:spLocks noGrp="1"/>
          </p:cNvSpPr>
          <p:nvPr>
            <p:ph type="title"/>
          </p:nvPr>
        </p:nvSpPr>
        <p:spPr>
          <a:xfrm>
            <a:off x="1366160" y="4376508"/>
            <a:ext cx="9623404" cy="1257202"/>
          </a:xfrm>
        </p:spPr>
        <p:txBody>
          <a:bodyPr vert="horz" lIns="91440" tIns="45720" rIns="91440" bIns="45720" rtlCol="0" anchor="b">
            <a:normAutofit/>
          </a:bodyPr>
          <a:lstStyle/>
          <a:p>
            <a:r>
              <a:rPr lang="en-US" sz="6600" kern="1200">
                <a:solidFill>
                  <a:schemeClr val="tx1"/>
                </a:solidFill>
                <a:latin typeface="+mj-lt"/>
                <a:ea typeface="+mj-ea"/>
                <a:cs typeface="+mj-cs"/>
              </a:rPr>
              <a:t>Login</a:t>
            </a:r>
          </a:p>
        </p:txBody>
      </p:sp>
      <p:sp>
        <p:nvSpPr>
          <p:cNvPr id="4" name="Text Placeholder 3">
            <a:extLst>
              <a:ext uri="{FF2B5EF4-FFF2-40B4-BE49-F238E27FC236}">
                <a16:creationId xmlns:a16="http://schemas.microsoft.com/office/drawing/2014/main" id="{085E7FBE-7A35-40A8-8732-FDE222B42EC5}"/>
              </a:ext>
            </a:extLst>
          </p:cNvPr>
          <p:cNvSpPr>
            <a:spLocks noGrp="1"/>
          </p:cNvSpPr>
          <p:nvPr>
            <p:ph type="body" sz="half" idx="2"/>
          </p:nvPr>
        </p:nvSpPr>
        <p:spPr>
          <a:xfrm>
            <a:off x="1366159" y="5633710"/>
            <a:ext cx="9623404" cy="417227"/>
          </a:xfrm>
        </p:spPr>
        <p:txBody>
          <a:bodyPr vert="horz" lIns="91440" tIns="45720" rIns="91440" bIns="45720" rtlCol="0">
            <a:normAutofit/>
          </a:bodyPr>
          <a:lstStyle/>
          <a:p>
            <a:pPr marL="342900" indent="-342900">
              <a:buFont typeface="Arial" panose="020B0604020202020204" pitchFamily="34" charset="0"/>
              <a:buChar char="•"/>
            </a:pPr>
            <a:r>
              <a:rPr lang="en-US" sz="2200" kern="1200" dirty="0">
                <a:solidFill>
                  <a:schemeClr val="tx1"/>
                </a:solidFill>
                <a:latin typeface="+mn-lt"/>
                <a:ea typeface="+mn-ea"/>
                <a:cs typeface="+mn-cs"/>
              </a:rPr>
              <a:t>Users can log in using their credentials on this page.</a:t>
            </a:r>
          </a:p>
        </p:txBody>
      </p:sp>
      <p:sp>
        <p:nvSpPr>
          <p:cNvPr id="13" name="Rectangle 12">
            <a:extLst>
              <a:ext uri="{FF2B5EF4-FFF2-40B4-BE49-F238E27FC236}">
                <a16:creationId xmlns:a16="http://schemas.microsoft.com/office/drawing/2014/main" id="{A2555B16-BE1D-4C33-A27C-FF0671B6C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833F6B0-BAFB-45B2-BF9E-0261067FBDBA}"/>
              </a:ext>
            </a:extLst>
          </p:cNvPr>
          <p:cNvPicPr>
            <a:picLocks noGrp="1" noChangeAspect="1"/>
          </p:cNvPicPr>
          <p:nvPr>
            <p:ph idx="1"/>
          </p:nvPr>
        </p:nvPicPr>
        <p:blipFill>
          <a:blip r:embed="rId2"/>
          <a:stretch>
            <a:fillRect/>
          </a:stretch>
        </p:blipFill>
        <p:spPr>
          <a:xfrm>
            <a:off x="1365855" y="1245963"/>
            <a:ext cx="9934606" cy="2508487"/>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701700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61F87-CDF5-4726-A2C9-1C47444BE55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Sign Up</a:t>
            </a:r>
          </a:p>
        </p:txBody>
      </p:sp>
      <p:sp>
        <p:nvSpPr>
          <p:cNvPr id="4" name="Text Placeholder 3">
            <a:extLst>
              <a:ext uri="{FF2B5EF4-FFF2-40B4-BE49-F238E27FC236}">
                <a16:creationId xmlns:a16="http://schemas.microsoft.com/office/drawing/2014/main" id="{838D88BC-C63F-405C-8AA1-FA3EEBBFC510}"/>
              </a:ext>
            </a:extLst>
          </p:cNvPr>
          <p:cNvSpPr>
            <a:spLocks noGrp="1"/>
          </p:cNvSpPr>
          <p:nvPr>
            <p:ph type="body" sz="half" idx="2"/>
          </p:nvPr>
        </p:nvSpPr>
        <p:spPr>
          <a:xfrm>
            <a:off x="8572499" y="390832"/>
            <a:ext cx="3233585" cy="873612"/>
          </a:xfrm>
        </p:spPr>
        <p:txBody>
          <a:bodyPr vert="horz" lIns="91440" tIns="45720" rIns="91440" bIns="45720" rtlCol="0" anchor="ctr">
            <a:normAutofit/>
          </a:bodyPr>
          <a:lstStyle/>
          <a:p>
            <a:r>
              <a:rPr lang="en-US" sz="1700" kern="1200">
                <a:solidFill>
                  <a:srgbClr val="FFFFFF"/>
                </a:solidFill>
                <a:latin typeface="+mn-lt"/>
                <a:ea typeface="+mn-ea"/>
                <a:cs typeface="+mn-cs"/>
              </a:rPr>
              <a:t>On this page, users may join up by providing information such as their name and email address.</a:t>
            </a:r>
          </a:p>
        </p:txBody>
      </p:sp>
      <p:pic>
        <p:nvPicPr>
          <p:cNvPr id="6" name="Content Placeholder 5">
            <a:extLst>
              <a:ext uri="{FF2B5EF4-FFF2-40B4-BE49-F238E27FC236}">
                <a16:creationId xmlns:a16="http://schemas.microsoft.com/office/drawing/2014/main" id="{F445EED4-8FF3-41C0-B70E-C73D28A69535}"/>
              </a:ext>
            </a:extLst>
          </p:cNvPr>
          <p:cNvPicPr>
            <a:picLocks noGrp="1" noChangeAspect="1"/>
          </p:cNvPicPr>
          <p:nvPr>
            <p:ph idx="1"/>
          </p:nvPr>
        </p:nvPicPr>
        <p:blipFill>
          <a:blip r:embed="rId2"/>
          <a:stretch>
            <a:fillRect/>
          </a:stretch>
        </p:blipFill>
        <p:spPr>
          <a:xfrm>
            <a:off x="858164" y="1966293"/>
            <a:ext cx="10475671" cy="4452160"/>
          </a:xfrm>
          <a:prstGeom prst="rect">
            <a:avLst/>
          </a:prstGeom>
        </p:spPr>
      </p:pic>
    </p:spTree>
    <p:extLst>
      <p:ext uri="{BB962C8B-B14F-4D97-AF65-F5344CB8AC3E}">
        <p14:creationId xmlns:p14="http://schemas.microsoft.com/office/powerpoint/2010/main" val="44702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4607B5-288F-42DB-8884-0EA113FA5D5F}"/>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000" kern="1200" dirty="0">
                <a:solidFill>
                  <a:schemeClr val="bg1"/>
                </a:solidFill>
                <a:latin typeface="+mj-lt"/>
                <a:ea typeface="+mj-ea"/>
                <a:cs typeface="+mj-cs"/>
              </a:rPr>
              <a:t>YouTube Link: </a:t>
            </a:r>
          </a:p>
          <a:p>
            <a:pPr algn="ctr">
              <a:lnSpc>
                <a:spcPct val="90000"/>
              </a:lnSpc>
              <a:spcBef>
                <a:spcPct val="0"/>
              </a:spcBef>
              <a:spcAft>
                <a:spcPts val="600"/>
              </a:spcAft>
            </a:pPr>
            <a:r>
              <a:rPr lang="en-US" sz="2000" kern="1200" dirty="0">
                <a:solidFill>
                  <a:schemeClr val="bg1"/>
                </a:solidFill>
                <a:latin typeface="+mj-lt"/>
                <a:ea typeface="+mj-ea"/>
                <a:cs typeface="+mj-cs"/>
              </a:rPr>
              <a:t>GitHub link: </a:t>
            </a:r>
            <a:r>
              <a:rPr lang="en-US" sz="2000" kern="1200" dirty="0">
                <a:solidFill>
                  <a:schemeClr val="bg1"/>
                </a:solidFill>
                <a:latin typeface="+mj-lt"/>
                <a:ea typeface="+mj-ea"/>
                <a:cs typeface="+mj-cs"/>
                <a:hlinkClick r:id="rId2"/>
              </a:rPr>
              <a:t>https://github.com/AchyuthValeti/SAGA-Reviews </a:t>
            </a:r>
            <a:endParaRPr lang="en-US" sz="2000" kern="1200" dirty="0">
              <a:solidFill>
                <a:schemeClr val="bg1"/>
              </a:solidFill>
              <a:latin typeface="+mj-lt"/>
              <a:ea typeface="+mj-ea"/>
              <a:cs typeface="+mj-cs"/>
            </a:endParaRPr>
          </a:p>
        </p:txBody>
      </p:sp>
      <p:pic>
        <p:nvPicPr>
          <p:cNvPr id="1026" name="Picture 2" descr="Thank You Clipart | Great PowerPoint ClipArt for Presentations -  PresenterMedia.com">
            <a:extLst>
              <a:ext uri="{FF2B5EF4-FFF2-40B4-BE49-F238E27FC236}">
                <a16:creationId xmlns:a16="http://schemas.microsoft.com/office/drawing/2014/main" id="{E7971C93-3C90-40AA-A388-04AF58D9C0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00219" y="1675227"/>
            <a:ext cx="6391562"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936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2" name="Picture 41">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2" name="Title 1">
            <a:extLst>
              <a:ext uri="{FF2B5EF4-FFF2-40B4-BE49-F238E27FC236}">
                <a16:creationId xmlns:a16="http://schemas.microsoft.com/office/drawing/2014/main" id="{ADE8A62F-8D80-094B-BF5E-686CF3A888F8}"/>
              </a:ext>
            </a:extLst>
          </p:cNvPr>
          <p:cNvSpPr>
            <a:spLocks noGrp="1"/>
          </p:cNvSpPr>
          <p:nvPr>
            <p:ph type="title"/>
          </p:nvPr>
        </p:nvSpPr>
        <p:spPr>
          <a:xfrm>
            <a:off x="1191965" y="552807"/>
            <a:ext cx="9801854" cy="2790331"/>
          </a:xfrm>
        </p:spPr>
        <p:txBody>
          <a:bodyPr anchor="b">
            <a:normAutofit/>
          </a:bodyPr>
          <a:lstStyle/>
          <a:p>
            <a:pPr algn="ctr"/>
            <a:r>
              <a:rPr lang="en-US" sz="4800">
                <a:solidFill>
                  <a:srgbClr val="FFFFFF"/>
                </a:solidFill>
              </a:rPr>
              <a:t>Introduction</a:t>
            </a:r>
          </a:p>
        </p:txBody>
      </p:sp>
      <p:graphicFrame>
        <p:nvGraphicFramePr>
          <p:cNvPr id="5" name="Content Placeholder 2">
            <a:extLst>
              <a:ext uri="{FF2B5EF4-FFF2-40B4-BE49-F238E27FC236}">
                <a16:creationId xmlns:a16="http://schemas.microsoft.com/office/drawing/2014/main" id="{4E55592B-FCC7-5C49-A0F9-AA1A3C269F33}"/>
              </a:ext>
            </a:extLst>
          </p:cNvPr>
          <p:cNvGraphicFramePr>
            <a:graphicFrameLocks noGrp="1"/>
          </p:cNvGraphicFramePr>
          <p:nvPr>
            <p:ph idx="1"/>
            <p:extLst>
              <p:ext uri="{D42A27DB-BD31-4B8C-83A1-F6EECF244321}">
                <p14:modId xmlns:p14="http://schemas.microsoft.com/office/powerpoint/2010/main" val="1362980811"/>
              </p:ext>
            </p:extLst>
          </p:nvPr>
        </p:nvGraphicFramePr>
        <p:xfrm>
          <a:off x="1191966" y="3510476"/>
          <a:ext cx="9801854" cy="26142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636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17">
            <a:extLst>
              <a:ext uri="{FF2B5EF4-FFF2-40B4-BE49-F238E27FC236}">
                <a16:creationId xmlns:a16="http://schemas.microsoft.com/office/drawing/2014/main" id="{4C90A199-6F08-4658-B835-27722E9B9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19">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0" name="Rectangle 120">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21">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23">
            <a:extLst>
              <a:ext uri="{FF2B5EF4-FFF2-40B4-BE49-F238E27FC236}">
                <a16:creationId xmlns:a16="http://schemas.microsoft.com/office/drawing/2014/main" id="{5FC9E5C3-B8DC-4532-8C1F-4D5331C64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5" y="-12"/>
            <a:ext cx="8328026"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9" name="Picture 8">
            <a:extLst>
              <a:ext uri="{FF2B5EF4-FFF2-40B4-BE49-F238E27FC236}">
                <a16:creationId xmlns:a16="http://schemas.microsoft.com/office/drawing/2014/main" id="{8CE9B410-C24A-914C-99AF-B1708CA98470}"/>
              </a:ext>
            </a:extLst>
          </p:cNvPr>
          <p:cNvPicPr>
            <a:picLocks noChangeAspect="1"/>
          </p:cNvPicPr>
          <p:nvPr/>
        </p:nvPicPr>
        <p:blipFill rotWithShape="1">
          <a:blip r:embed="rId2"/>
          <a:srcRect r="2" b="2651"/>
          <a:stretch/>
        </p:blipFill>
        <p:spPr>
          <a:xfrm>
            <a:off x="132377" y="3326296"/>
            <a:ext cx="6207576" cy="2779841"/>
          </a:xfrm>
          <a:prstGeom prst="rect">
            <a:avLst/>
          </a:prstGeom>
          <a:effectLst>
            <a:outerShdw blurRad="508000" dist="101600" dir="5400000" algn="tl" rotWithShape="0">
              <a:prstClr val="black">
                <a:alpha val="10000"/>
              </a:prstClr>
            </a:outerShdw>
          </a:effectLst>
        </p:spPr>
      </p:pic>
      <p:pic>
        <p:nvPicPr>
          <p:cNvPr id="6" name="Picture 5">
            <a:extLst>
              <a:ext uri="{FF2B5EF4-FFF2-40B4-BE49-F238E27FC236}">
                <a16:creationId xmlns:a16="http://schemas.microsoft.com/office/drawing/2014/main" id="{E6ECA2DF-0984-C040-912D-640C852E2184}"/>
              </a:ext>
            </a:extLst>
          </p:cNvPr>
          <p:cNvPicPr>
            <a:picLocks noChangeAspect="1"/>
          </p:cNvPicPr>
          <p:nvPr/>
        </p:nvPicPr>
        <p:blipFill rotWithShape="1">
          <a:blip r:embed="rId3"/>
          <a:srcRect l="99" t="15171" r="3"/>
          <a:stretch/>
        </p:blipFill>
        <p:spPr>
          <a:xfrm>
            <a:off x="132376" y="967410"/>
            <a:ext cx="6207577" cy="2358886"/>
          </a:xfrm>
          <a:prstGeom prst="rect">
            <a:avLst/>
          </a:prstGeom>
          <a:effectLst>
            <a:outerShdw blurRad="508000" dist="101600" dir="5400000" algn="tl" rotWithShape="0">
              <a:prstClr val="black">
                <a:alpha val="10000"/>
              </a:prstClr>
            </a:outerShdw>
          </a:effectLst>
        </p:spPr>
      </p:pic>
      <p:graphicFrame>
        <p:nvGraphicFramePr>
          <p:cNvPr id="20" name="Content Placeholder 2">
            <a:extLst>
              <a:ext uri="{FF2B5EF4-FFF2-40B4-BE49-F238E27FC236}">
                <a16:creationId xmlns:a16="http://schemas.microsoft.com/office/drawing/2014/main" id="{74EE0D0F-D71C-FEE4-DCA2-0CD4A558D4A0}"/>
              </a:ext>
            </a:extLst>
          </p:cNvPr>
          <p:cNvGraphicFramePr>
            <a:graphicFrameLocks noGrp="1"/>
          </p:cNvGraphicFramePr>
          <p:nvPr>
            <p:ph idx="1"/>
            <p:extLst>
              <p:ext uri="{D42A27DB-BD31-4B8C-83A1-F6EECF244321}">
                <p14:modId xmlns:p14="http://schemas.microsoft.com/office/powerpoint/2010/main" val="2071575234"/>
              </p:ext>
            </p:extLst>
          </p:nvPr>
        </p:nvGraphicFramePr>
        <p:xfrm>
          <a:off x="6383338" y="1343025"/>
          <a:ext cx="5256214" cy="49929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EEE7962A-F4DF-40A3-9800-E6D792B6D1A4}"/>
              </a:ext>
            </a:extLst>
          </p:cNvPr>
          <p:cNvPicPr>
            <a:picLocks noChangeAspect="1"/>
          </p:cNvPicPr>
          <p:nvPr/>
        </p:nvPicPr>
        <p:blipFill>
          <a:blip r:embed="rId9"/>
          <a:stretch>
            <a:fillRect/>
          </a:stretch>
        </p:blipFill>
        <p:spPr>
          <a:xfrm>
            <a:off x="1" y="22935"/>
            <a:ext cx="12192000" cy="591845"/>
          </a:xfrm>
          <a:prstGeom prst="rect">
            <a:avLst/>
          </a:prstGeom>
        </p:spPr>
      </p:pic>
    </p:spTree>
    <p:extLst>
      <p:ext uri="{BB962C8B-B14F-4D97-AF65-F5344CB8AC3E}">
        <p14:creationId xmlns:p14="http://schemas.microsoft.com/office/powerpoint/2010/main" val="616957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598B9CB4-6BEA-C54F-B58F-63D35A834557}"/>
              </a:ext>
            </a:extLst>
          </p:cNvPr>
          <p:cNvPicPr>
            <a:picLocks noGrp="1" noChangeAspect="1"/>
          </p:cNvPicPr>
          <p:nvPr>
            <p:ph type="pic" idx="1"/>
          </p:nvPr>
        </p:nvPicPr>
        <p:blipFill rotWithShape="1">
          <a:blip r:embed="rId2"/>
          <a:srcRect l="18416" r="13156" b="-1"/>
          <a:stretch/>
        </p:blipFill>
        <p:spPr>
          <a:xfrm>
            <a:off x="20" y="10"/>
            <a:ext cx="12188932" cy="6857990"/>
          </a:xfrm>
          <a:prstGeom prst="rect">
            <a:avLst/>
          </a:prstGeom>
        </p:spPr>
      </p:pic>
      <p:sp>
        <p:nvSpPr>
          <p:cNvPr id="32" name="Freeform: Shape 31">
            <a:extLst>
              <a:ext uri="{FF2B5EF4-FFF2-40B4-BE49-F238E27FC236}">
                <a16:creationId xmlns:a16="http://schemas.microsoft.com/office/drawing/2014/main" id="{A435A76B-D478-4F38-9D76-040E49ADC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0138" y="2758601"/>
            <a:ext cx="7832767" cy="4099399"/>
          </a:xfrm>
          <a:custGeom>
            <a:avLst/>
            <a:gdLst>
              <a:gd name="connsiteX0" fmla="*/ 4436398 w 7832767"/>
              <a:gd name="connsiteY0" fmla="*/ 580 h 4099399"/>
              <a:gd name="connsiteX1" fmla="*/ 5062070 w 7832767"/>
              <a:gd name="connsiteY1" fmla="*/ 20166 h 4099399"/>
              <a:gd name="connsiteX2" fmla="*/ 6429770 w 7832767"/>
              <a:gd name="connsiteY2" fmla="*/ 44716 h 4099399"/>
              <a:gd name="connsiteX3" fmla="*/ 7261927 w 7832767"/>
              <a:gd name="connsiteY3" fmla="*/ 147922 h 4099399"/>
              <a:gd name="connsiteX4" fmla="*/ 7370574 w 7832767"/>
              <a:gd name="connsiteY4" fmla="*/ 185497 h 4099399"/>
              <a:gd name="connsiteX5" fmla="*/ 7342690 w 7832767"/>
              <a:gd name="connsiteY5" fmla="*/ 262652 h 4099399"/>
              <a:gd name="connsiteX6" fmla="*/ 7154722 w 7832767"/>
              <a:gd name="connsiteY6" fmla="*/ 283192 h 4099399"/>
              <a:gd name="connsiteX7" fmla="*/ 7257600 w 7832767"/>
              <a:gd name="connsiteY7" fmla="*/ 340809 h 4099399"/>
              <a:gd name="connsiteX8" fmla="*/ 7031654 w 7832767"/>
              <a:gd name="connsiteY8" fmla="*/ 384897 h 4099399"/>
              <a:gd name="connsiteX9" fmla="*/ 7061460 w 7832767"/>
              <a:gd name="connsiteY9" fmla="*/ 415459 h 4099399"/>
              <a:gd name="connsiteX10" fmla="*/ 7091746 w 7832767"/>
              <a:gd name="connsiteY10" fmla="*/ 444516 h 4099399"/>
              <a:gd name="connsiteX11" fmla="*/ 6661966 w 7832767"/>
              <a:gd name="connsiteY11" fmla="*/ 519166 h 4099399"/>
              <a:gd name="connsiteX12" fmla="*/ 7169625 w 7832767"/>
              <a:gd name="connsiteY12" fmla="*/ 655940 h 4099399"/>
              <a:gd name="connsiteX13" fmla="*/ 7077324 w 7832767"/>
              <a:gd name="connsiteY13" fmla="*/ 729587 h 4099399"/>
              <a:gd name="connsiteX14" fmla="*/ 7370574 w 7832767"/>
              <a:gd name="connsiteY14" fmla="*/ 845819 h 4099399"/>
              <a:gd name="connsiteX15" fmla="*/ 7608539 w 7832767"/>
              <a:gd name="connsiteY15" fmla="*/ 990610 h 4099399"/>
              <a:gd name="connsiteX16" fmla="*/ 7742185 w 7832767"/>
              <a:gd name="connsiteY16" fmla="*/ 1180991 h 4099399"/>
              <a:gd name="connsiteX17" fmla="*/ 7789296 w 7832767"/>
              <a:gd name="connsiteY17" fmla="*/ 1266161 h 4099399"/>
              <a:gd name="connsiteX18" fmla="*/ 7831602 w 7832767"/>
              <a:gd name="connsiteY18" fmla="*/ 1355841 h 4099399"/>
              <a:gd name="connsiteX19" fmla="*/ 7758529 w 7832767"/>
              <a:gd name="connsiteY19" fmla="*/ 1445019 h 4099399"/>
              <a:gd name="connsiteX20" fmla="*/ 7710936 w 7832767"/>
              <a:gd name="connsiteY20" fmla="*/ 1553237 h 4099399"/>
              <a:gd name="connsiteX21" fmla="*/ 7754684 w 7832767"/>
              <a:gd name="connsiteY21" fmla="*/ 1616863 h 4099399"/>
              <a:gd name="connsiteX22" fmla="*/ 7755645 w 7832767"/>
              <a:gd name="connsiteY22" fmla="*/ 1759148 h 4099399"/>
              <a:gd name="connsiteX23" fmla="*/ 7725360 w 7832767"/>
              <a:gd name="connsiteY23" fmla="*/ 1826283 h 4099399"/>
              <a:gd name="connsiteX24" fmla="*/ 7633056 w 7832767"/>
              <a:gd name="connsiteY24" fmla="*/ 1972074 h 4099399"/>
              <a:gd name="connsiteX25" fmla="*/ 7554696 w 7832767"/>
              <a:gd name="connsiteY25" fmla="*/ 2004640 h 4099399"/>
              <a:gd name="connsiteX26" fmla="*/ 7562870 w 7832767"/>
              <a:gd name="connsiteY26" fmla="*/ 2592817 h 4099399"/>
              <a:gd name="connsiteX27" fmla="*/ 7620078 w 7832767"/>
              <a:gd name="connsiteY27" fmla="*/ 2877387 h 4099399"/>
              <a:gd name="connsiteX28" fmla="*/ 7579695 w 7832767"/>
              <a:gd name="connsiteY28" fmla="*/ 3198029 h 4099399"/>
              <a:gd name="connsiteX29" fmla="*/ 7713340 w 7832767"/>
              <a:gd name="connsiteY29" fmla="*/ 3435003 h 4099399"/>
              <a:gd name="connsiteX30" fmla="*/ 7658054 w 7832767"/>
              <a:gd name="connsiteY30" fmla="*/ 3526187 h 4099399"/>
              <a:gd name="connsiteX31" fmla="*/ 7813815 w 7832767"/>
              <a:gd name="connsiteY31" fmla="*/ 3628391 h 4099399"/>
              <a:gd name="connsiteX32" fmla="*/ 7669112 w 7832767"/>
              <a:gd name="connsiteY32" fmla="*/ 3773681 h 4099399"/>
              <a:gd name="connsiteX33" fmla="*/ 7429704 w 7832767"/>
              <a:gd name="connsiteY33" fmla="*/ 4001137 h 4099399"/>
              <a:gd name="connsiteX34" fmla="*/ 7417475 w 7832767"/>
              <a:gd name="connsiteY34" fmla="*/ 4099399 h 4099399"/>
              <a:gd name="connsiteX35" fmla="*/ 180606 w 7832767"/>
              <a:gd name="connsiteY35" fmla="*/ 4099399 h 4099399"/>
              <a:gd name="connsiteX36" fmla="*/ 164649 w 7832767"/>
              <a:gd name="connsiteY36" fmla="*/ 4093760 h 4099399"/>
              <a:gd name="connsiteX37" fmla="*/ 160465 w 7832767"/>
              <a:gd name="connsiteY37" fmla="*/ 4076287 h 4099399"/>
              <a:gd name="connsiteX38" fmla="*/ 549383 w 7832767"/>
              <a:gd name="connsiteY38" fmla="*/ 3827790 h 4099399"/>
              <a:gd name="connsiteX39" fmla="*/ 756100 w 7832767"/>
              <a:gd name="connsiteY39" fmla="*/ 3722078 h 4099399"/>
              <a:gd name="connsiteX40" fmla="*/ 415738 w 7832767"/>
              <a:gd name="connsiteY40" fmla="*/ 3746126 h 4099399"/>
              <a:gd name="connsiteX41" fmla="*/ 671971 w 7832767"/>
              <a:gd name="connsiteY41" fmla="*/ 3563762 h 4099399"/>
              <a:gd name="connsiteX42" fmla="*/ 619570 w 7832767"/>
              <a:gd name="connsiteY42" fmla="*/ 3530194 h 4099399"/>
              <a:gd name="connsiteX43" fmla="*/ 523422 w 7832767"/>
              <a:gd name="connsiteY43" fmla="*/ 3507649 h 4099399"/>
              <a:gd name="connsiteX44" fmla="*/ 957048 w 7832767"/>
              <a:gd name="connsiteY44" fmla="*/ 3392918 h 4099399"/>
              <a:gd name="connsiteX45" fmla="*/ 835904 w 7832767"/>
              <a:gd name="connsiteY45" fmla="*/ 3231596 h 4099399"/>
              <a:gd name="connsiteX46" fmla="*/ 930608 w 7832767"/>
              <a:gd name="connsiteY46" fmla="*/ 3195022 h 4099399"/>
              <a:gd name="connsiteX47" fmla="*/ 817153 w 7832767"/>
              <a:gd name="connsiteY47" fmla="*/ 3190514 h 4099399"/>
              <a:gd name="connsiteX48" fmla="*/ 727736 w 7832767"/>
              <a:gd name="connsiteY48" fmla="*/ 3191015 h 4099399"/>
              <a:gd name="connsiteX49" fmla="*/ 567170 w 7832767"/>
              <a:gd name="connsiteY49" fmla="*/ 3150434 h 4099399"/>
              <a:gd name="connsiteX50" fmla="*/ 2784 w 7832767"/>
              <a:gd name="connsiteY50" fmla="*/ 3218569 h 4099399"/>
              <a:gd name="connsiteX51" fmla="*/ 122006 w 7832767"/>
              <a:gd name="connsiteY51" fmla="*/ 3122877 h 4099399"/>
              <a:gd name="connsiteX52" fmla="*/ 264786 w 7832767"/>
              <a:gd name="connsiteY52" fmla="*/ 3068269 h 4099399"/>
              <a:gd name="connsiteX53" fmla="*/ 72009 w 7832767"/>
              <a:gd name="connsiteY53" fmla="*/ 3039210 h 4099399"/>
              <a:gd name="connsiteX54" fmla="*/ 459485 w 7832767"/>
              <a:gd name="connsiteY54" fmla="*/ 2948028 h 4099399"/>
              <a:gd name="connsiteX55" fmla="*/ 365260 w 7832767"/>
              <a:gd name="connsiteY55" fmla="*/ 2866364 h 4099399"/>
              <a:gd name="connsiteX56" fmla="*/ 607071 w 7832767"/>
              <a:gd name="connsiteY56" fmla="*/ 2498127 h 4099399"/>
              <a:gd name="connsiteX57" fmla="*/ 1090213 w 7832767"/>
              <a:gd name="connsiteY57" fmla="*/ 2289209 h 4099399"/>
              <a:gd name="connsiteX58" fmla="*/ 1337313 w 7832767"/>
              <a:gd name="connsiteY58" fmla="*/ 2272676 h 4099399"/>
              <a:gd name="connsiteX59" fmla="*/ 1268086 w 7832767"/>
              <a:gd name="connsiteY59" fmla="*/ 2205541 h 4099399"/>
              <a:gd name="connsiteX60" fmla="*/ 1449324 w 7832767"/>
              <a:gd name="connsiteY60" fmla="*/ 1827285 h 4099399"/>
              <a:gd name="connsiteX61" fmla="*/ 1255107 w 7832767"/>
              <a:gd name="connsiteY61" fmla="*/ 1849829 h 4099399"/>
              <a:gd name="connsiteX62" fmla="*/ 259497 w 7832767"/>
              <a:gd name="connsiteY62" fmla="*/ 1865862 h 4099399"/>
              <a:gd name="connsiteX63" fmla="*/ 160947 w 7832767"/>
              <a:gd name="connsiteY63" fmla="*/ 1851332 h 4099399"/>
              <a:gd name="connsiteX64" fmla="*/ 845998 w 7832767"/>
              <a:gd name="connsiteY64" fmla="*/ 1661453 h 4099399"/>
              <a:gd name="connsiteX65" fmla="*/ 575343 w 7832767"/>
              <a:gd name="connsiteY65" fmla="*/ 1610350 h 4099399"/>
              <a:gd name="connsiteX66" fmla="*/ 512846 w 7832767"/>
              <a:gd name="connsiteY66" fmla="*/ 1589809 h 4099399"/>
              <a:gd name="connsiteX67" fmla="*/ 570054 w 7832767"/>
              <a:gd name="connsiteY67" fmla="*/ 1536702 h 4099399"/>
              <a:gd name="connsiteX68" fmla="*/ 714276 w 7832767"/>
              <a:gd name="connsiteY68" fmla="*/ 1483095 h 4099399"/>
              <a:gd name="connsiteX69" fmla="*/ 321033 w 7832767"/>
              <a:gd name="connsiteY69" fmla="*/ 1560250 h 4099399"/>
              <a:gd name="connsiteX70" fmla="*/ 348915 w 7832767"/>
              <a:gd name="connsiteY70" fmla="*/ 1478587 h 4099399"/>
              <a:gd name="connsiteX71" fmla="*/ 309975 w 7832767"/>
              <a:gd name="connsiteY71" fmla="*/ 1404938 h 4099399"/>
              <a:gd name="connsiteX72" fmla="*/ 531595 w 7832767"/>
              <a:gd name="connsiteY72" fmla="*/ 1310249 h 4099399"/>
              <a:gd name="connsiteX73" fmla="*/ 840230 w 7832767"/>
              <a:gd name="connsiteY73" fmla="*/ 1125380 h 4099399"/>
              <a:gd name="connsiteX74" fmla="*/ 1149825 w 7832767"/>
              <a:gd name="connsiteY74" fmla="*/ 1007142 h 4099399"/>
              <a:gd name="connsiteX75" fmla="*/ 1405096 w 7832767"/>
              <a:gd name="connsiteY75" fmla="*/ 901932 h 4099399"/>
              <a:gd name="connsiteX76" fmla="*/ 1167613 w 7832767"/>
              <a:gd name="connsiteY76" fmla="*/ 918465 h 4099399"/>
              <a:gd name="connsiteX77" fmla="*/ 1563740 w 7832767"/>
              <a:gd name="connsiteY77" fmla="*/ 752632 h 4099399"/>
              <a:gd name="connsiteX78" fmla="*/ 1623833 w 7832767"/>
              <a:gd name="connsiteY78" fmla="*/ 742112 h 4099399"/>
              <a:gd name="connsiteX79" fmla="*/ 2259848 w 7832767"/>
              <a:gd name="connsiteY79" fmla="*/ 624877 h 4099399"/>
              <a:gd name="connsiteX80" fmla="*/ 2382917 w 7832767"/>
              <a:gd name="connsiteY80" fmla="*/ 566761 h 4099399"/>
              <a:gd name="connsiteX81" fmla="*/ 2241099 w 7832767"/>
              <a:gd name="connsiteY81" fmla="*/ 554235 h 4099399"/>
              <a:gd name="connsiteX82" fmla="*/ 1768535 w 7832767"/>
              <a:gd name="connsiteY82" fmla="*/ 588806 h 4099399"/>
              <a:gd name="connsiteX83" fmla="*/ 2089668 w 7832767"/>
              <a:gd name="connsiteY83" fmla="*/ 516159 h 4099399"/>
              <a:gd name="connsiteX84" fmla="*/ 1739690 w 7832767"/>
              <a:gd name="connsiteY84" fmla="*/ 493614 h 4099399"/>
              <a:gd name="connsiteX85" fmla="*/ 1657003 w 7832767"/>
              <a:gd name="connsiteY85" fmla="*/ 436500 h 4099399"/>
              <a:gd name="connsiteX86" fmla="*/ 1716134 w 7832767"/>
              <a:gd name="connsiteY86" fmla="*/ 380889 h 4099399"/>
              <a:gd name="connsiteX87" fmla="*/ 1931986 w 7832767"/>
              <a:gd name="connsiteY87" fmla="*/ 319766 h 4099399"/>
              <a:gd name="connsiteX88" fmla="*/ 2152163 w 7832767"/>
              <a:gd name="connsiteY88" fmla="*/ 230087 h 4099399"/>
              <a:gd name="connsiteX89" fmla="*/ 2858367 w 7832767"/>
              <a:gd name="connsiteY89" fmla="*/ 102831 h 4099399"/>
              <a:gd name="connsiteX90" fmla="*/ 3327568 w 7832767"/>
              <a:gd name="connsiteY90" fmla="*/ 61248 h 4099399"/>
              <a:gd name="connsiteX91" fmla="*/ 4227028 w 7832767"/>
              <a:gd name="connsiteY91" fmla="*/ 1129 h 4099399"/>
              <a:gd name="connsiteX92" fmla="*/ 4436398 w 7832767"/>
              <a:gd name="connsiteY92" fmla="*/ 580 h 409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832767" h="4099399">
                <a:moveTo>
                  <a:pt x="4436398" y="580"/>
                </a:moveTo>
                <a:cubicBezTo>
                  <a:pt x="4645360" y="3164"/>
                  <a:pt x="4853309" y="13778"/>
                  <a:pt x="5062070" y="20166"/>
                </a:cubicBezTo>
                <a:cubicBezTo>
                  <a:pt x="5516848" y="34696"/>
                  <a:pt x="5974030" y="34194"/>
                  <a:pt x="6429770" y="44716"/>
                </a:cubicBezTo>
                <a:cubicBezTo>
                  <a:pt x="6713886" y="51228"/>
                  <a:pt x="6994637" y="74776"/>
                  <a:pt x="7261927" y="147922"/>
                </a:cubicBezTo>
                <a:cubicBezTo>
                  <a:pt x="7299424" y="158443"/>
                  <a:pt x="7341729" y="160448"/>
                  <a:pt x="7370574" y="185497"/>
                </a:cubicBezTo>
                <a:cubicBezTo>
                  <a:pt x="7402784" y="213553"/>
                  <a:pt x="7389804" y="254635"/>
                  <a:pt x="7342690" y="262652"/>
                </a:cubicBezTo>
                <a:cubicBezTo>
                  <a:pt x="7282599" y="273173"/>
                  <a:pt x="7221066" y="276179"/>
                  <a:pt x="7154722" y="283192"/>
                </a:cubicBezTo>
                <a:cubicBezTo>
                  <a:pt x="7180202" y="321770"/>
                  <a:pt x="7241736" y="292713"/>
                  <a:pt x="7257600" y="340809"/>
                </a:cubicBezTo>
                <a:cubicBezTo>
                  <a:pt x="7186452" y="373874"/>
                  <a:pt x="7100400" y="352331"/>
                  <a:pt x="7031654" y="384897"/>
                </a:cubicBezTo>
                <a:cubicBezTo>
                  <a:pt x="7033577" y="407441"/>
                  <a:pt x="7048960" y="409446"/>
                  <a:pt x="7061460" y="415459"/>
                </a:cubicBezTo>
                <a:cubicBezTo>
                  <a:pt x="7073960" y="420968"/>
                  <a:pt x="7105206" y="412953"/>
                  <a:pt x="7091746" y="444516"/>
                </a:cubicBezTo>
                <a:cubicBezTo>
                  <a:pt x="6948967" y="463553"/>
                  <a:pt x="6812438" y="528183"/>
                  <a:pt x="6661966" y="519166"/>
                </a:cubicBezTo>
                <a:cubicBezTo>
                  <a:pt x="6848013" y="536700"/>
                  <a:pt x="7005214" y="608344"/>
                  <a:pt x="7169625" y="655940"/>
                </a:cubicBezTo>
                <a:cubicBezTo>
                  <a:pt x="7162896" y="712052"/>
                  <a:pt x="7096554" y="689507"/>
                  <a:pt x="7077324" y="729587"/>
                </a:cubicBezTo>
                <a:cubicBezTo>
                  <a:pt x="7182606" y="757642"/>
                  <a:pt x="7283560" y="790709"/>
                  <a:pt x="7370574" y="845819"/>
                </a:cubicBezTo>
                <a:cubicBezTo>
                  <a:pt x="7448935" y="895418"/>
                  <a:pt x="7523448" y="950028"/>
                  <a:pt x="7608539" y="990610"/>
                </a:cubicBezTo>
                <a:cubicBezTo>
                  <a:pt x="7697957" y="1033195"/>
                  <a:pt x="7752280" y="1087804"/>
                  <a:pt x="7742185" y="1180991"/>
                </a:cubicBezTo>
                <a:cubicBezTo>
                  <a:pt x="7737858" y="1219067"/>
                  <a:pt x="7749396" y="1251131"/>
                  <a:pt x="7789296" y="1266161"/>
                </a:cubicBezTo>
                <a:cubicBezTo>
                  <a:pt x="7838813" y="1284698"/>
                  <a:pt x="7833526" y="1312754"/>
                  <a:pt x="7831602" y="1355841"/>
                </a:cubicBezTo>
                <a:cubicBezTo>
                  <a:pt x="7828717" y="1407443"/>
                  <a:pt x="7803238" y="1427485"/>
                  <a:pt x="7758529" y="1445019"/>
                </a:cubicBezTo>
                <a:cubicBezTo>
                  <a:pt x="7694591" y="1469568"/>
                  <a:pt x="7694110" y="1507644"/>
                  <a:pt x="7710936" y="1553237"/>
                </a:cubicBezTo>
                <a:cubicBezTo>
                  <a:pt x="7720072" y="1578286"/>
                  <a:pt x="7734012" y="1598327"/>
                  <a:pt x="7754684" y="1616863"/>
                </a:cubicBezTo>
                <a:cubicBezTo>
                  <a:pt x="7826314" y="1681493"/>
                  <a:pt x="7825833" y="1682494"/>
                  <a:pt x="7755645" y="1759148"/>
                </a:cubicBezTo>
                <a:cubicBezTo>
                  <a:pt x="7736896" y="1779688"/>
                  <a:pt x="7716704" y="1793216"/>
                  <a:pt x="7725360" y="1826283"/>
                </a:cubicBezTo>
                <a:cubicBezTo>
                  <a:pt x="7754684" y="1936002"/>
                  <a:pt x="7750838" y="1936002"/>
                  <a:pt x="7633056" y="1972074"/>
                </a:cubicBezTo>
                <a:cubicBezTo>
                  <a:pt x="7606135" y="1980591"/>
                  <a:pt x="7570080" y="1973076"/>
                  <a:pt x="7554696" y="2004640"/>
                </a:cubicBezTo>
                <a:cubicBezTo>
                  <a:pt x="7564311" y="2027686"/>
                  <a:pt x="7541716" y="2583799"/>
                  <a:pt x="7562870" y="2592817"/>
                </a:cubicBezTo>
                <a:cubicBezTo>
                  <a:pt x="7728244" y="2663458"/>
                  <a:pt x="7748914" y="2746625"/>
                  <a:pt x="7620078" y="2877387"/>
                </a:cubicBezTo>
                <a:cubicBezTo>
                  <a:pt x="7533544" y="2965063"/>
                  <a:pt x="7543639" y="3108349"/>
                  <a:pt x="7579695" y="3198029"/>
                </a:cubicBezTo>
                <a:cubicBezTo>
                  <a:pt x="7715743" y="3237608"/>
                  <a:pt x="7685939" y="3342818"/>
                  <a:pt x="7713340" y="3435003"/>
                </a:cubicBezTo>
                <a:cubicBezTo>
                  <a:pt x="7733531" y="3504142"/>
                  <a:pt x="7654210" y="3494623"/>
                  <a:pt x="7658054" y="3526187"/>
                </a:cubicBezTo>
                <a:cubicBezTo>
                  <a:pt x="7708052" y="3564262"/>
                  <a:pt x="7774874" y="3576287"/>
                  <a:pt x="7813815" y="3628391"/>
                </a:cubicBezTo>
                <a:cubicBezTo>
                  <a:pt x="7743627" y="3666467"/>
                  <a:pt x="7708052" y="3720074"/>
                  <a:pt x="7669112" y="3773681"/>
                </a:cubicBezTo>
                <a:cubicBezTo>
                  <a:pt x="7606135" y="3860855"/>
                  <a:pt x="7520564" y="3934503"/>
                  <a:pt x="7429704" y="4001137"/>
                </a:cubicBezTo>
                <a:lnTo>
                  <a:pt x="7417475" y="4099399"/>
                </a:lnTo>
                <a:lnTo>
                  <a:pt x="180606" y="4099399"/>
                </a:lnTo>
                <a:lnTo>
                  <a:pt x="164649" y="4093760"/>
                </a:lnTo>
                <a:cubicBezTo>
                  <a:pt x="148507" y="4086464"/>
                  <a:pt x="145082" y="4080295"/>
                  <a:pt x="160465" y="4076287"/>
                </a:cubicBezTo>
                <a:cubicBezTo>
                  <a:pt x="230173" y="4057751"/>
                  <a:pt x="478714" y="3837810"/>
                  <a:pt x="549383" y="3827790"/>
                </a:cubicBezTo>
                <a:cubicBezTo>
                  <a:pt x="631589" y="3816267"/>
                  <a:pt x="647934" y="3800736"/>
                  <a:pt x="756100" y="3722078"/>
                </a:cubicBezTo>
                <a:cubicBezTo>
                  <a:pt x="827251" y="3670474"/>
                  <a:pt x="531115" y="3782698"/>
                  <a:pt x="415738" y="3746126"/>
                </a:cubicBezTo>
                <a:cubicBezTo>
                  <a:pt x="373433" y="3732598"/>
                  <a:pt x="671971" y="3589813"/>
                  <a:pt x="671971" y="3563762"/>
                </a:cubicBezTo>
                <a:cubicBezTo>
                  <a:pt x="671971" y="3536206"/>
                  <a:pt x="645049" y="3530194"/>
                  <a:pt x="619570" y="3530194"/>
                </a:cubicBezTo>
                <a:cubicBezTo>
                  <a:pt x="562844" y="3530194"/>
                  <a:pt x="580151" y="3506145"/>
                  <a:pt x="523422" y="3507649"/>
                </a:cubicBezTo>
                <a:cubicBezTo>
                  <a:pt x="689758" y="3438010"/>
                  <a:pt x="792637" y="3456547"/>
                  <a:pt x="957048" y="3392918"/>
                </a:cubicBezTo>
                <a:cubicBezTo>
                  <a:pt x="1037333" y="3361856"/>
                  <a:pt x="753217" y="3258649"/>
                  <a:pt x="835904" y="3231596"/>
                </a:cubicBezTo>
                <a:cubicBezTo>
                  <a:pt x="867151" y="3221074"/>
                  <a:pt x="908974" y="3232097"/>
                  <a:pt x="930608" y="3195022"/>
                </a:cubicBezTo>
                <a:cubicBezTo>
                  <a:pt x="896476" y="3165464"/>
                  <a:pt x="851286" y="3178490"/>
                  <a:pt x="817153" y="3190514"/>
                </a:cubicBezTo>
                <a:cubicBezTo>
                  <a:pt x="730141" y="3221576"/>
                  <a:pt x="736391" y="3214062"/>
                  <a:pt x="727736" y="3191015"/>
                </a:cubicBezTo>
                <a:cubicBezTo>
                  <a:pt x="699374" y="3112357"/>
                  <a:pt x="629186" y="3137408"/>
                  <a:pt x="567170" y="3150434"/>
                </a:cubicBezTo>
                <a:cubicBezTo>
                  <a:pt x="379682" y="3189512"/>
                  <a:pt x="189791" y="3178490"/>
                  <a:pt x="2784" y="3218569"/>
                </a:cubicBezTo>
                <a:cubicBezTo>
                  <a:pt x="-17406" y="3223079"/>
                  <a:pt x="77299" y="3133400"/>
                  <a:pt x="122006" y="3122877"/>
                </a:cubicBezTo>
                <a:cubicBezTo>
                  <a:pt x="170561" y="3111856"/>
                  <a:pt x="230173" y="3119872"/>
                  <a:pt x="264786" y="3068269"/>
                </a:cubicBezTo>
                <a:cubicBezTo>
                  <a:pt x="203252" y="3055243"/>
                  <a:pt x="133065" y="3080292"/>
                  <a:pt x="72009" y="3039210"/>
                </a:cubicBezTo>
                <a:cubicBezTo>
                  <a:pt x="207578" y="2982597"/>
                  <a:pt x="342665" y="2984601"/>
                  <a:pt x="459485" y="2948028"/>
                </a:cubicBezTo>
                <a:cubicBezTo>
                  <a:pt x="470061" y="2880393"/>
                  <a:pt x="393143" y="2904941"/>
                  <a:pt x="365260" y="2866364"/>
                </a:cubicBezTo>
                <a:cubicBezTo>
                  <a:pt x="1245010" y="2800232"/>
                  <a:pt x="753697" y="2604840"/>
                  <a:pt x="607071" y="2498127"/>
                </a:cubicBezTo>
                <a:cubicBezTo>
                  <a:pt x="558036" y="2462556"/>
                  <a:pt x="1073387" y="2293717"/>
                  <a:pt x="1090213" y="2289209"/>
                </a:cubicBezTo>
                <a:cubicBezTo>
                  <a:pt x="1132999" y="2278688"/>
                  <a:pt x="1302700" y="2286203"/>
                  <a:pt x="1337313" y="2272676"/>
                </a:cubicBezTo>
                <a:cubicBezTo>
                  <a:pt x="1381541" y="2255643"/>
                  <a:pt x="1235395" y="2226083"/>
                  <a:pt x="1268086" y="2205541"/>
                </a:cubicBezTo>
                <a:cubicBezTo>
                  <a:pt x="1497398" y="2060752"/>
                  <a:pt x="1513743" y="1842815"/>
                  <a:pt x="1449324" y="1827285"/>
                </a:cubicBezTo>
                <a:cubicBezTo>
                  <a:pt x="1382502" y="1811252"/>
                  <a:pt x="1317121" y="1823778"/>
                  <a:pt x="1255107" y="1849829"/>
                </a:cubicBezTo>
                <a:cubicBezTo>
                  <a:pt x="1154152" y="1892415"/>
                  <a:pt x="455158" y="1831793"/>
                  <a:pt x="259497" y="1865862"/>
                </a:cubicBezTo>
                <a:cubicBezTo>
                  <a:pt x="229691" y="1870872"/>
                  <a:pt x="189311" y="1893417"/>
                  <a:pt x="160947" y="1851332"/>
                </a:cubicBezTo>
                <a:cubicBezTo>
                  <a:pt x="362377" y="1715060"/>
                  <a:pt x="621013" y="1754138"/>
                  <a:pt x="845998" y="1661453"/>
                </a:cubicBezTo>
                <a:cubicBezTo>
                  <a:pt x="757542" y="1597824"/>
                  <a:pt x="667645" y="1600832"/>
                  <a:pt x="575343" y="1610350"/>
                </a:cubicBezTo>
                <a:cubicBezTo>
                  <a:pt x="551306" y="1612855"/>
                  <a:pt x="518615" y="1616362"/>
                  <a:pt x="512846" y="1589809"/>
                </a:cubicBezTo>
                <a:cubicBezTo>
                  <a:pt x="505636" y="1556242"/>
                  <a:pt x="544576" y="1550229"/>
                  <a:pt x="570054" y="1536702"/>
                </a:cubicBezTo>
                <a:cubicBezTo>
                  <a:pt x="608994" y="1515660"/>
                  <a:pt x="666682" y="1540710"/>
                  <a:pt x="714276" y="1483095"/>
                </a:cubicBezTo>
                <a:cubicBezTo>
                  <a:pt x="570054" y="1496622"/>
                  <a:pt x="448428" y="1520170"/>
                  <a:pt x="321033" y="1560250"/>
                </a:cubicBezTo>
                <a:cubicBezTo>
                  <a:pt x="332089" y="1524679"/>
                  <a:pt x="370548" y="1508145"/>
                  <a:pt x="348915" y="1478587"/>
                </a:cubicBezTo>
                <a:cubicBezTo>
                  <a:pt x="332571" y="1456542"/>
                  <a:pt x="285939" y="1446021"/>
                  <a:pt x="309975" y="1404938"/>
                </a:cubicBezTo>
                <a:cubicBezTo>
                  <a:pt x="377759" y="1361351"/>
                  <a:pt x="473907" y="1372876"/>
                  <a:pt x="531595" y="1310249"/>
                </a:cubicBezTo>
                <a:cubicBezTo>
                  <a:pt x="613321" y="1221071"/>
                  <a:pt x="740236" y="1190509"/>
                  <a:pt x="840230" y="1125380"/>
                </a:cubicBezTo>
                <a:cubicBezTo>
                  <a:pt x="873400" y="1104337"/>
                  <a:pt x="1091175" y="1030690"/>
                  <a:pt x="1149825" y="1007142"/>
                </a:cubicBezTo>
                <a:cubicBezTo>
                  <a:pt x="1231551" y="974076"/>
                  <a:pt x="1324813" y="962553"/>
                  <a:pt x="1405096" y="901932"/>
                </a:cubicBezTo>
                <a:cubicBezTo>
                  <a:pt x="1326255" y="889406"/>
                  <a:pt x="1262318" y="946021"/>
                  <a:pt x="1167613" y="918465"/>
                </a:cubicBezTo>
                <a:cubicBezTo>
                  <a:pt x="1317602" y="859848"/>
                  <a:pt x="1455092" y="833294"/>
                  <a:pt x="1563740" y="752632"/>
                </a:cubicBezTo>
                <a:cubicBezTo>
                  <a:pt x="1577201" y="742613"/>
                  <a:pt x="1603642" y="745619"/>
                  <a:pt x="1623833" y="742112"/>
                </a:cubicBezTo>
                <a:cubicBezTo>
                  <a:pt x="1836317" y="706540"/>
                  <a:pt x="2049765" y="676480"/>
                  <a:pt x="2259848" y="624877"/>
                </a:cubicBezTo>
                <a:cubicBezTo>
                  <a:pt x="2307442" y="612853"/>
                  <a:pt x="2391570" y="609847"/>
                  <a:pt x="2382917" y="566761"/>
                </a:cubicBezTo>
                <a:cubicBezTo>
                  <a:pt x="2369937" y="502131"/>
                  <a:pt x="2291577" y="548223"/>
                  <a:pt x="2241099" y="554235"/>
                </a:cubicBezTo>
                <a:cubicBezTo>
                  <a:pt x="2084379" y="573775"/>
                  <a:pt x="1927659" y="607843"/>
                  <a:pt x="1768535" y="588806"/>
                </a:cubicBezTo>
                <a:cubicBezTo>
                  <a:pt x="1875738" y="564757"/>
                  <a:pt x="1982463" y="540207"/>
                  <a:pt x="2089668" y="516159"/>
                </a:cubicBezTo>
                <a:cubicBezTo>
                  <a:pt x="1966597" y="524676"/>
                  <a:pt x="1859394" y="468563"/>
                  <a:pt x="1739690" y="493614"/>
                </a:cubicBezTo>
                <a:cubicBezTo>
                  <a:pt x="1701230" y="501630"/>
                  <a:pt x="1660850" y="476079"/>
                  <a:pt x="1657003" y="436500"/>
                </a:cubicBezTo>
                <a:cubicBezTo>
                  <a:pt x="1652677" y="404937"/>
                  <a:pt x="1688732" y="390909"/>
                  <a:pt x="1716134" y="380889"/>
                </a:cubicBezTo>
                <a:cubicBezTo>
                  <a:pt x="1786322" y="355337"/>
                  <a:pt x="1842086" y="279687"/>
                  <a:pt x="1931986" y="319766"/>
                </a:cubicBezTo>
                <a:cubicBezTo>
                  <a:pt x="1988712" y="256640"/>
                  <a:pt x="2079091" y="246619"/>
                  <a:pt x="2152163" y="230087"/>
                </a:cubicBezTo>
                <a:cubicBezTo>
                  <a:pt x="2385321" y="177982"/>
                  <a:pt x="2621844" y="137401"/>
                  <a:pt x="2858367" y="102831"/>
                </a:cubicBezTo>
                <a:cubicBezTo>
                  <a:pt x="3013645" y="80286"/>
                  <a:pt x="3173731" y="89806"/>
                  <a:pt x="3327568" y="61248"/>
                </a:cubicBezTo>
                <a:cubicBezTo>
                  <a:pt x="3628510" y="5637"/>
                  <a:pt x="3927528" y="7141"/>
                  <a:pt x="4227028" y="1129"/>
                </a:cubicBezTo>
                <a:cubicBezTo>
                  <a:pt x="4296975" y="-249"/>
                  <a:pt x="4366742" y="-281"/>
                  <a:pt x="4436398" y="58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3BFF30-28FF-A94D-8016-6A764871B58F}"/>
              </a:ext>
            </a:extLst>
          </p:cNvPr>
          <p:cNvSpPr>
            <a:spLocks noGrp="1"/>
          </p:cNvSpPr>
          <p:nvPr>
            <p:ph type="title"/>
          </p:nvPr>
        </p:nvSpPr>
        <p:spPr>
          <a:xfrm>
            <a:off x="6096000" y="3207026"/>
            <a:ext cx="5257799" cy="2808012"/>
          </a:xfrm>
        </p:spPr>
        <p:txBody>
          <a:bodyPr vert="horz" lIns="91440" tIns="45720" rIns="91440" bIns="45720" rtlCol="0" anchor="b">
            <a:normAutofit fontScale="90000"/>
          </a:bodyPr>
          <a:lstStyle/>
          <a:p>
            <a:br>
              <a:rPr lang="en-US" sz="3100" dirty="0"/>
            </a:br>
            <a:br>
              <a:rPr lang="en-US" sz="3100" dirty="0"/>
            </a:br>
            <a:r>
              <a:rPr lang="en-US" sz="3100" dirty="0"/>
              <a:t>If audience wants to learn more about specific movie or tv show, ‘</a:t>
            </a:r>
            <a:r>
              <a:rPr lang="en-US" sz="3100" dirty="0">
                <a:solidFill>
                  <a:schemeClr val="accent2">
                    <a:lumMod val="50000"/>
                  </a:schemeClr>
                </a:solidFill>
              </a:rPr>
              <a:t>PLAY NOW</a:t>
            </a:r>
            <a:r>
              <a:rPr lang="en-US" sz="3100" dirty="0"/>
              <a:t>’ button should be clicked. The page will then be redirected to the following pages, which includes an “overview”, “videos”, and “photos”.</a:t>
            </a:r>
          </a:p>
        </p:txBody>
      </p:sp>
    </p:spTree>
    <p:extLst>
      <p:ext uri="{BB962C8B-B14F-4D97-AF65-F5344CB8AC3E}">
        <p14:creationId xmlns:p14="http://schemas.microsoft.com/office/powerpoint/2010/main" val="2339902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F06729-9F4D-8D40-BDCA-A371D26D599F}"/>
              </a:ext>
            </a:extLst>
          </p:cNvPr>
          <p:cNvSpPr>
            <a:spLocks noGrp="1"/>
          </p:cNvSpPr>
          <p:nvPr>
            <p:ph type="title"/>
          </p:nvPr>
        </p:nvSpPr>
        <p:spPr>
          <a:xfrm>
            <a:off x="838200" y="1641752"/>
            <a:ext cx="4391024" cy="1323439"/>
          </a:xfrm>
        </p:spPr>
        <p:txBody>
          <a:bodyPr vert="horz" lIns="91440" tIns="45720" rIns="91440" bIns="45720" rtlCol="0" anchor="t">
            <a:normAutofit/>
          </a:bodyPr>
          <a:lstStyle/>
          <a:p>
            <a:r>
              <a:rPr lang="en-US" sz="4000" kern="1200">
                <a:solidFill>
                  <a:schemeClr val="bg1"/>
                </a:solidFill>
                <a:latin typeface="+mj-lt"/>
                <a:ea typeface="+mj-ea"/>
                <a:cs typeface="+mj-cs"/>
              </a:rPr>
              <a:t>Overview</a:t>
            </a:r>
          </a:p>
        </p:txBody>
      </p:sp>
      <p:sp>
        <p:nvSpPr>
          <p:cNvPr id="17" name="Text Placeholder 3">
            <a:extLst>
              <a:ext uri="{FF2B5EF4-FFF2-40B4-BE49-F238E27FC236}">
                <a16:creationId xmlns:a16="http://schemas.microsoft.com/office/drawing/2014/main" id="{59AD5FF3-7BAE-D540-946F-FACBA1015364}"/>
              </a:ext>
            </a:extLst>
          </p:cNvPr>
          <p:cNvSpPr>
            <a:spLocks noGrp="1"/>
          </p:cNvSpPr>
          <p:nvPr>
            <p:ph type="body" sz="half" idx="2"/>
          </p:nvPr>
        </p:nvSpPr>
        <p:spPr>
          <a:xfrm>
            <a:off x="838200" y="3146400"/>
            <a:ext cx="4391024" cy="2454300"/>
          </a:xfrm>
        </p:spPr>
        <p:txBody>
          <a:bodyPr vert="horz" lIns="91440" tIns="45720" rIns="91440" bIns="45720" rtlCol="0">
            <a:normAutofit/>
          </a:bodyPr>
          <a:lstStyle/>
          <a:p>
            <a:pPr indent="-228600">
              <a:buFont typeface="Arial" panose="020B0604020202020204" pitchFamily="34" charset="0"/>
              <a:buChar char="•"/>
            </a:pPr>
            <a:r>
              <a:rPr lang="en-US" sz="2400" dirty="0">
                <a:solidFill>
                  <a:schemeClr val="bg1">
                    <a:alpha val="80000"/>
                  </a:schemeClr>
                </a:solidFill>
              </a:rPr>
              <a:t>In this area, user may learn about the film’s or tv shows plot, release date, genre, status, cast and crew. </a:t>
            </a:r>
          </a:p>
        </p:txBody>
      </p:sp>
      <p:grpSp>
        <p:nvGrpSpPr>
          <p:cNvPr id="35" name="Group 3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36" name="Group 3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40" name="Freeform: Shape 3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7" name="Group 3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38" name="Freeform: Shape 3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Picture Placeholder 4">
            <a:extLst>
              <a:ext uri="{FF2B5EF4-FFF2-40B4-BE49-F238E27FC236}">
                <a16:creationId xmlns:a16="http://schemas.microsoft.com/office/drawing/2014/main" id="{CDDA9938-0EB8-AB49-8C8B-2601B9183C9E}"/>
              </a:ext>
            </a:extLst>
          </p:cNvPr>
          <p:cNvPicPr>
            <a:picLocks noGrp="1" noChangeAspect="1"/>
          </p:cNvPicPr>
          <p:nvPr>
            <p:ph type="pic" idx="1"/>
          </p:nvPr>
        </p:nvPicPr>
        <p:blipFill rotWithShape="1">
          <a:blip r:embed="rId3"/>
          <a:stretch/>
        </p:blipFill>
        <p:spPr>
          <a:xfrm>
            <a:off x="6541932" y="1877611"/>
            <a:ext cx="4369112" cy="2009791"/>
          </a:xfrm>
          <a:prstGeom prst="rect">
            <a:avLst/>
          </a:prstGeom>
        </p:spPr>
      </p:pic>
      <p:pic>
        <p:nvPicPr>
          <p:cNvPr id="4" name="Picture 3">
            <a:extLst>
              <a:ext uri="{FF2B5EF4-FFF2-40B4-BE49-F238E27FC236}">
                <a16:creationId xmlns:a16="http://schemas.microsoft.com/office/drawing/2014/main" id="{CDF9D9B4-0870-4487-A5DB-315D253A413B}"/>
              </a:ext>
            </a:extLst>
          </p:cNvPr>
          <p:cNvPicPr>
            <a:picLocks noChangeAspect="1"/>
          </p:cNvPicPr>
          <p:nvPr/>
        </p:nvPicPr>
        <p:blipFill>
          <a:blip r:embed="rId4"/>
          <a:stretch>
            <a:fillRect/>
          </a:stretch>
        </p:blipFill>
        <p:spPr>
          <a:xfrm>
            <a:off x="1" y="8984"/>
            <a:ext cx="12191999" cy="485117"/>
          </a:xfrm>
          <a:prstGeom prst="rect">
            <a:avLst/>
          </a:prstGeom>
        </p:spPr>
      </p:pic>
    </p:spTree>
    <p:extLst>
      <p:ext uri="{BB962C8B-B14F-4D97-AF65-F5344CB8AC3E}">
        <p14:creationId xmlns:p14="http://schemas.microsoft.com/office/powerpoint/2010/main" val="380773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7AF86E-B74E-7D4B-96D1-29CA310FB7D7}"/>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sz="4400"/>
              <a:t>Videos</a:t>
            </a:r>
            <a:endParaRPr lang="en-US" sz="4400" dirty="0"/>
          </a:p>
        </p:txBody>
      </p:sp>
      <p:sp>
        <p:nvSpPr>
          <p:cNvPr id="4" name="Text Placeholder 3">
            <a:extLst>
              <a:ext uri="{FF2B5EF4-FFF2-40B4-BE49-F238E27FC236}">
                <a16:creationId xmlns:a16="http://schemas.microsoft.com/office/drawing/2014/main" id="{21775AD7-5433-C349-BF12-78BD5235B453}"/>
              </a:ext>
            </a:extLst>
          </p:cNvPr>
          <p:cNvSpPr>
            <a:spLocks noGrp="1"/>
          </p:cNvSpPr>
          <p:nvPr>
            <p:ph type="body" sz="half" idx="2"/>
          </p:nvPr>
        </p:nvSpPr>
        <p:spPr>
          <a:xfrm>
            <a:off x="1524000" y="5636465"/>
            <a:ext cx="9144000" cy="646785"/>
          </a:xfrm>
        </p:spPr>
        <p:txBody>
          <a:bodyPr vert="horz" lIns="91440" tIns="45720" rIns="91440" bIns="45720" rtlCol="0">
            <a:normAutofit/>
          </a:bodyPr>
          <a:lstStyle/>
          <a:p>
            <a:pPr algn="ctr"/>
            <a:r>
              <a:rPr lang="en-US" sz="2000"/>
              <a:t>In this ‘Videos’ section, Viewers can watch trailers and related videos for each film or television show.</a:t>
            </a:r>
            <a:endParaRPr lang="en-US" sz="2000" dirty="0"/>
          </a:p>
        </p:txBody>
      </p:sp>
      <p:pic>
        <p:nvPicPr>
          <p:cNvPr id="5" name="Picture 4" descr="A group of people posing for a photo&#10;&#10;Description automatically generated">
            <a:extLst>
              <a:ext uri="{FF2B5EF4-FFF2-40B4-BE49-F238E27FC236}">
                <a16:creationId xmlns:a16="http://schemas.microsoft.com/office/drawing/2014/main" id="{DFC5957F-32CE-1C4C-A0AE-B2A2A447C319}"/>
              </a:ext>
            </a:extLst>
          </p:cNvPr>
          <p:cNvPicPr>
            <a:picLocks noChangeAspect="1"/>
          </p:cNvPicPr>
          <p:nvPr/>
        </p:nvPicPr>
        <p:blipFill rotWithShape="1">
          <a:blip r:embed="rId2"/>
          <a:srcRect r="2" b="7017"/>
          <a:stretch/>
        </p:blipFill>
        <p:spPr>
          <a:xfrm>
            <a:off x="1764559" y="920311"/>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pic>
        <p:nvPicPr>
          <p:cNvPr id="6" name="Picture 5">
            <a:extLst>
              <a:ext uri="{FF2B5EF4-FFF2-40B4-BE49-F238E27FC236}">
                <a16:creationId xmlns:a16="http://schemas.microsoft.com/office/drawing/2014/main" id="{D541F454-1AD3-4F58-BECC-E2F57D55FC60}"/>
              </a:ext>
            </a:extLst>
          </p:cNvPr>
          <p:cNvPicPr>
            <a:picLocks noChangeAspect="1"/>
          </p:cNvPicPr>
          <p:nvPr/>
        </p:nvPicPr>
        <p:blipFill>
          <a:blip r:embed="rId3"/>
          <a:stretch>
            <a:fillRect/>
          </a:stretch>
        </p:blipFill>
        <p:spPr>
          <a:xfrm>
            <a:off x="0" y="44133"/>
            <a:ext cx="12188952" cy="625231"/>
          </a:xfrm>
          <a:prstGeom prst="rect">
            <a:avLst/>
          </a:prstGeom>
        </p:spPr>
      </p:pic>
    </p:spTree>
    <p:extLst>
      <p:ext uri="{BB962C8B-B14F-4D97-AF65-F5344CB8AC3E}">
        <p14:creationId xmlns:p14="http://schemas.microsoft.com/office/powerpoint/2010/main" val="100951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Graphical user interface&#10;&#10;Description automatically generated with medium confidence">
            <a:extLst>
              <a:ext uri="{FF2B5EF4-FFF2-40B4-BE49-F238E27FC236}">
                <a16:creationId xmlns:a16="http://schemas.microsoft.com/office/drawing/2014/main" id="{59C60903-3E5F-A24A-85E5-CC94389C3FB9}"/>
              </a:ext>
            </a:extLst>
          </p:cNvPr>
          <p:cNvPicPr>
            <a:picLocks noChangeAspect="1"/>
          </p:cNvPicPr>
          <p:nvPr/>
        </p:nvPicPr>
        <p:blipFill rotWithShape="1">
          <a:blip r:embed="rId2">
            <a:alphaModFix amt="60000"/>
          </a:blip>
          <a:srcRect l="16316"/>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FCB3C764-69AF-8B4D-ADAD-18900B75EB18}"/>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a:solidFill>
                  <a:srgbClr val="FFFFFF"/>
                </a:solidFill>
              </a:rPr>
              <a:t>Photos</a:t>
            </a:r>
          </a:p>
        </p:txBody>
      </p:sp>
      <p:sp>
        <p:nvSpPr>
          <p:cNvPr id="4" name="Text Placeholder 3">
            <a:extLst>
              <a:ext uri="{FF2B5EF4-FFF2-40B4-BE49-F238E27FC236}">
                <a16:creationId xmlns:a16="http://schemas.microsoft.com/office/drawing/2014/main" id="{065C6274-56B9-814C-B94E-04750BAD5A64}"/>
              </a:ext>
            </a:extLst>
          </p:cNvPr>
          <p:cNvSpPr>
            <a:spLocks noGrp="1"/>
          </p:cNvSpPr>
          <p:nvPr>
            <p:ph type="body" sz="half" idx="2"/>
          </p:nvPr>
        </p:nvSpPr>
        <p:spPr>
          <a:xfrm>
            <a:off x="1198181" y="3526021"/>
            <a:ext cx="9795637" cy="2042260"/>
          </a:xfrm>
        </p:spPr>
        <p:txBody>
          <a:bodyPr vert="horz" lIns="91440" tIns="45720" rIns="91440" bIns="45720" rtlCol="0">
            <a:normAutofit/>
          </a:bodyPr>
          <a:lstStyle/>
          <a:p>
            <a:r>
              <a:rPr lang="en-US" sz="2400">
                <a:solidFill>
                  <a:srgbClr val="FFFFFF"/>
                </a:solidFill>
              </a:rPr>
              <a:t>This section features the movie or television show's photos and photographs.</a:t>
            </a:r>
          </a:p>
        </p:txBody>
      </p:sp>
    </p:spTree>
    <p:extLst>
      <p:ext uri="{BB962C8B-B14F-4D97-AF65-F5344CB8AC3E}">
        <p14:creationId xmlns:p14="http://schemas.microsoft.com/office/powerpoint/2010/main" val="853284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75BA0E-3C90-4BF6-B2A9-3C4DBE343D8C}"/>
              </a:ext>
            </a:extLst>
          </p:cNvPr>
          <p:cNvSpPr>
            <a:spLocks noGrp="1"/>
          </p:cNvSpPr>
          <p:nvPr>
            <p:ph type="title"/>
          </p:nvPr>
        </p:nvSpPr>
        <p:spPr>
          <a:xfrm>
            <a:off x="255103" y="5646761"/>
            <a:ext cx="9180443" cy="617639"/>
          </a:xfrm>
        </p:spPr>
        <p:txBody>
          <a:bodyPr vert="horz" lIns="91440" tIns="45720" rIns="91440" bIns="45720" rtlCol="0" anchor="t">
            <a:normAutofit fontScale="90000"/>
          </a:bodyPr>
          <a:lstStyle/>
          <a:p>
            <a:r>
              <a:rPr lang="en-US" sz="4000" dirty="0">
                <a:solidFill>
                  <a:schemeClr val="accent2">
                    <a:lumMod val="50000"/>
                  </a:schemeClr>
                </a:solidFill>
              </a:rPr>
              <a:t>Movies</a:t>
            </a:r>
            <a:br>
              <a:rPr lang="en-US" sz="4000" dirty="0">
                <a:solidFill>
                  <a:schemeClr val="accent2">
                    <a:lumMod val="50000"/>
                  </a:schemeClr>
                </a:solidFill>
              </a:rPr>
            </a:br>
            <a:br>
              <a:rPr lang="en-US" sz="4000" dirty="0">
                <a:solidFill>
                  <a:schemeClr val="bg1">
                    <a:alpha val="80000"/>
                  </a:schemeClr>
                </a:solidFill>
              </a:rPr>
            </a:br>
            <a:endParaRPr lang="en-US" sz="4000" dirty="0">
              <a:solidFill>
                <a:schemeClr val="accent2">
                  <a:lumMod val="50000"/>
                </a:schemeClr>
              </a:solidFill>
            </a:endParaRPr>
          </a:p>
        </p:txBody>
      </p:sp>
      <p:sp>
        <p:nvSpPr>
          <p:cNvPr id="8" name="TextBox 7">
            <a:extLst>
              <a:ext uri="{FF2B5EF4-FFF2-40B4-BE49-F238E27FC236}">
                <a16:creationId xmlns:a16="http://schemas.microsoft.com/office/drawing/2014/main" id="{117B8F50-37EB-4E5E-955A-698FF316882F}"/>
              </a:ext>
            </a:extLst>
          </p:cNvPr>
          <p:cNvSpPr txBox="1"/>
          <p:nvPr/>
        </p:nvSpPr>
        <p:spPr>
          <a:xfrm>
            <a:off x="255103" y="6182139"/>
            <a:ext cx="11078816" cy="64633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tx1">
                    <a:alpha val="80000"/>
                  </a:schemeClr>
                </a:solidFill>
              </a:rPr>
              <a:t>Viewers search more movies depending on their interest in the Movies section.</a:t>
            </a:r>
          </a:p>
          <a:p>
            <a:pPr marL="285750" indent="-285750">
              <a:buFont typeface="Arial" panose="020B0604020202020204" pitchFamily="34" charset="0"/>
              <a:buChar char="•"/>
            </a:pPr>
            <a:r>
              <a:rPr lang="en-US" sz="1800" dirty="0">
                <a:solidFill>
                  <a:schemeClr val="tx1">
                    <a:alpha val="80000"/>
                  </a:schemeClr>
                </a:solidFill>
              </a:rPr>
              <a:t>If users wish to see additional videos, they must utilize the slide option to move to the next page.</a:t>
            </a:r>
            <a:endParaRPr lang="en-IN" dirty="0"/>
          </a:p>
        </p:txBody>
      </p:sp>
      <p:pic>
        <p:nvPicPr>
          <p:cNvPr id="10" name="Picture 9">
            <a:extLst>
              <a:ext uri="{FF2B5EF4-FFF2-40B4-BE49-F238E27FC236}">
                <a16:creationId xmlns:a16="http://schemas.microsoft.com/office/drawing/2014/main" id="{8E1A841E-07C9-4A14-9726-8696018591E4}"/>
              </a:ext>
            </a:extLst>
          </p:cNvPr>
          <p:cNvPicPr>
            <a:picLocks noChangeAspect="1"/>
          </p:cNvPicPr>
          <p:nvPr/>
        </p:nvPicPr>
        <p:blipFill rotWithShape="1">
          <a:blip r:embed="rId2"/>
          <a:srcRect t="9450" b="5496"/>
          <a:stretch/>
        </p:blipFill>
        <p:spPr>
          <a:xfrm>
            <a:off x="208719" y="29531"/>
            <a:ext cx="11746715" cy="5617230"/>
          </a:xfrm>
          <a:prstGeom prst="rect">
            <a:avLst/>
          </a:prstGeom>
        </p:spPr>
      </p:pic>
    </p:spTree>
    <p:extLst>
      <p:ext uri="{BB962C8B-B14F-4D97-AF65-F5344CB8AC3E}">
        <p14:creationId xmlns:p14="http://schemas.microsoft.com/office/powerpoint/2010/main" val="168850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75BA0E-3C90-4BF6-B2A9-3C4DBE343D8C}"/>
              </a:ext>
            </a:extLst>
          </p:cNvPr>
          <p:cNvSpPr>
            <a:spLocks noGrp="1"/>
          </p:cNvSpPr>
          <p:nvPr>
            <p:ph type="title"/>
          </p:nvPr>
        </p:nvSpPr>
        <p:spPr>
          <a:xfrm>
            <a:off x="255103" y="5646761"/>
            <a:ext cx="9180443" cy="617639"/>
          </a:xfrm>
        </p:spPr>
        <p:txBody>
          <a:bodyPr vert="horz" lIns="91440" tIns="45720" rIns="91440" bIns="45720" rtlCol="0" anchor="t">
            <a:normAutofit fontScale="90000"/>
          </a:bodyPr>
          <a:lstStyle/>
          <a:p>
            <a:r>
              <a:rPr lang="en-US" sz="4000" dirty="0">
                <a:solidFill>
                  <a:schemeClr val="accent2">
                    <a:lumMod val="50000"/>
                  </a:schemeClr>
                </a:solidFill>
              </a:rPr>
              <a:t>TV Shows</a:t>
            </a:r>
            <a:br>
              <a:rPr lang="en-US" sz="4000" dirty="0">
                <a:solidFill>
                  <a:schemeClr val="accent2">
                    <a:lumMod val="50000"/>
                  </a:schemeClr>
                </a:solidFill>
              </a:rPr>
            </a:br>
            <a:br>
              <a:rPr lang="en-US" sz="4000" dirty="0">
                <a:solidFill>
                  <a:schemeClr val="bg1">
                    <a:alpha val="80000"/>
                  </a:schemeClr>
                </a:solidFill>
              </a:rPr>
            </a:br>
            <a:endParaRPr lang="en-US" sz="4000" dirty="0">
              <a:solidFill>
                <a:schemeClr val="accent2">
                  <a:lumMod val="50000"/>
                </a:schemeClr>
              </a:solidFill>
            </a:endParaRPr>
          </a:p>
        </p:txBody>
      </p:sp>
      <p:sp>
        <p:nvSpPr>
          <p:cNvPr id="8" name="TextBox 7">
            <a:extLst>
              <a:ext uri="{FF2B5EF4-FFF2-40B4-BE49-F238E27FC236}">
                <a16:creationId xmlns:a16="http://schemas.microsoft.com/office/drawing/2014/main" id="{117B8F50-37EB-4E5E-955A-698FF316882F}"/>
              </a:ext>
            </a:extLst>
          </p:cNvPr>
          <p:cNvSpPr txBox="1"/>
          <p:nvPr/>
        </p:nvSpPr>
        <p:spPr>
          <a:xfrm>
            <a:off x="255103" y="6182139"/>
            <a:ext cx="11078816" cy="64633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tx1">
                    <a:alpha val="80000"/>
                  </a:schemeClr>
                </a:solidFill>
              </a:rPr>
              <a:t>Viewers search more TV Shows depending on their interest in the TV Shows section.</a:t>
            </a:r>
          </a:p>
          <a:p>
            <a:pPr marL="285750" indent="-285750">
              <a:buFont typeface="Arial" panose="020B0604020202020204" pitchFamily="34" charset="0"/>
              <a:buChar char="•"/>
            </a:pPr>
            <a:r>
              <a:rPr lang="en-US" sz="1800" dirty="0">
                <a:solidFill>
                  <a:schemeClr val="tx1">
                    <a:alpha val="80000"/>
                  </a:schemeClr>
                </a:solidFill>
              </a:rPr>
              <a:t>If users wish to see additionally, they must utilize the slide option to move to the next page.</a:t>
            </a:r>
            <a:endParaRPr lang="en-IN" dirty="0"/>
          </a:p>
        </p:txBody>
      </p:sp>
      <p:pic>
        <p:nvPicPr>
          <p:cNvPr id="3" name="Picture 2">
            <a:extLst>
              <a:ext uri="{FF2B5EF4-FFF2-40B4-BE49-F238E27FC236}">
                <a16:creationId xmlns:a16="http://schemas.microsoft.com/office/drawing/2014/main" id="{71C5A10A-FD78-4F02-8CE0-63BE64C8BAFA}"/>
              </a:ext>
            </a:extLst>
          </p:cNvPr>
          <p:cNvPicPr>
            <a:picLocks noChangeAspect="1"/>
          </p:cNvPicPr>
          <p:nvPr/>
        </p:nvPicPr>
        <p:blipFill rotWithShape="1">
          <a:blip r:embed="rId2"/>
          <a:srcRect t="8636" b="5650"/>
          <a:stretch/>
        </p:blipFill>
        <p:spPr>
          <a:xfrm>
            <a:off x="240942" y="29530"/>
            <a:ext cx="11735927" cy="5655653"/>
          </a:xfrm>
          <a:prstGeom prst="rect">
            <a:avLst/>
          </a:prstGeom>
        </p:spPr>
      </p:pic>
    </p:spTree>
    <p:extLst>
      <p:ext uri="{BB962C8B-B14F-4D97-AF65-F5344CB8AC3E}">
        <p14:creationId xmlns:p14="http://schemas.microsoft.com/office/powerpoint/2010/main" val="3593052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472</Words>
  <Application>Microsoft Office PowerPoint</Application>
  <PresentationFormat>Widescreen</PresentationFormat>
  <Paragraphs>39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SAGA BUZZ</vt:lpstr>
      <vt:lpstr>Introduction</vt:lpstr>
      <vt:lpstr>PowerPoint Presentation</vt:lpstr>
      <vt:lpstr>  If audience wants to learn more about specific movie or tv show, ‘PLAY NOW’ button should be clicked. The page will then be redirected to the following pages, which includes an “overview”, “videos”, and “photos”.</vt:lpstr>
      <vt:lpstr>Overview</vt:lpstr>
      <vt:lpstr>Videos</vt:lpstr>
      <vt:lpstr>Photos</vt:lpstr>
      <vt:lpstr>Movies  </vt:lpstr>
      <vt:lpstr>TV Shows  </vt:lpstr>
      <vt:lpstr>Search</vt:lpstr>
      <vt:lpstr>Categories</vt:lpstr>
      <vt:lpstr>About Us</vt:lpstr>
      <vt:lpstr>Login</vt:lpstr>
      <vt:lpstr>Sign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 BUZZ</dc:title>
  <dc:creator>Nelluri, Gopi (UMKC-Student)</dc:creator>
  <cp:lastModifiedBy>Nelluri, Anusha</cp:lastModifiedBy>
  <cp:revision>15</cp:revision>
  <dcterms:created xsi:type="dcterms:W3CDTF">2022-04-09T17:44:24Z</dcterms:created>
  <dcterms:modified xsi:type="dcterms:W3CDTF">2022-04-12T03:25:47Z</dcterms:modified>
</cp:coreProperties>
</file>